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08" r:id="rId4"/>
  </p:sldMasterIdLst>
  <p:notesMasterIdLst>
    <p:notesMasterId r:id="rId36"/>
  </p:notesMasterIdLst>
  <p:handoutMasterIdLst>
    <p:handoutMasterId r:id="rId37"/>
  </p:handoutMasterIdLst>
  <p:sldIdLst>
    <p:sldId id="256" r:id="rId5"/>
    <p:sldId id="272" r:id="rId6"/>
    <p:sldId id="271" r:id="rId7"/>
    <p:sldId id="279" r:id="rId8"/>
    <p:sldId id="274" r:id="rId9"/>
    <p:sldId id="280" r:id="rId10"/>
    <p:sldId id="275" r:id="rId11"/>
    <p:sldId id="281" r:id="rId12"/>
    <p:sldId id="282" r:id="rId13"/>
    <p:sldId id="276" r:id="rId14"/>
    <p:sldId id="283" r:id="rId15"/>
    <p:sldId id="284" r:id="rId16"/>
    <p:sldId id="285" r:id="rId17"/>
    <p:sldId id="286" r:id="rId18"/>
    <p:sldId id="287" r:id="rId19"/>
    <p:sldId id="288" r:id="rId20"/>
    <p:sldId id="289" r:id="rId21"/>
    <p:sldId id="290" r:id="rId22"/>
    <p:sldId id="291" r:id="rId23"/>
    <p:sldId id="292" r:id="rId24"/>
    <p:sldId id="293" r:id="rId25"/>
    <p:sldId id="295" r:id="rId26"/>
    <p:sldId id="296" r:id="rId27"/>
    <p:sldId id="297" r:id="rId28"/>
    <p:sldId id="298" r:id="rId29"/>
    <p:sldId id="277" r:id="rId30"/>
    <p:sldId id="299" r:id="rId31"/>
    <p:sldId id="278" r:id="rId32"/>
    <p:sldId id="300" r:id="rId33"/>
    <p:sldId id="264" r:id="rId34"/>
    <p:sldId id="261" r:id="rId35"/>
  </p:sldIdLst>
  <p:sldSz cx="12192000" cy="6858000"/>
  <p:notesSz cx="9144000" cy="6858000"/>
  <p:embeddedFontLst>
    <p:embeddedFont>
      <p:font typeface="Aktiv Grotesk Trial" panose="020B0604020202020204" charset="0"/>
      <p:regular r:id="rId38"/>
      <p:bold r:id="rId39"/>
    </p:embeddedFont>
    <p:embeddedFont>
      <p:font typeface="Aktiv Grotesk Trial Light" panose="020B0604020202020204" charset="0"/>
      <p:regular r:id="rId40"/>
    </p:embeddedFont>
    <p:embeddedFont>
      <p:font typeface="Aktiv Grotesk Trial Medium" panose="020B0604020202020204" charset="0"/>
      <p:regular r:id="rId41"/>
    </p:embeddedFont>
    <p:embeddedFont>
      <p:font typeface="Aktiv Grotesk Trial XBold" panose="020B0604020202020204" charset="-78"/>
      <p:bold r:id="rId42"/>
    </p:embeddedFont>
    <p:embeddedFont>
      <p:font typeface="Tahoma" panose="020B0604030504040204" pitchFamily="34" charset="0"/>
      <p:regular r:id="rId43"/>
      <p:bold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49C"/>
    <a:srgbClr val="F6FEFB"/>
    <a:srgbClr val="EDFA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FE51A7-816B-4B64-A696-65C708167310}" v="108" dt="2025-06-17T13:06:13.581"/>
  </p1510:revLst>
</p1510:revInfo>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9117" autoAdjust="0"/>
  </p:normalViewPr>
  <p:slideViewPr>
    <p:cSldViewPr snapToGrid="0" snapToObjects="1">
      <p:cViewPr varScale="1">
        <p:scale>
          <a:sx n="37" d="100"/>
          <a:sy n="37" d="100"/>
        </p:scale>
        <p:origin x="1788"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82" d="100"/>
          <a:sy n="82" d="100"/>
        </p:scale>
        <p:origin x="5448" y="19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Hassouna" userId="856cd16b-9e2f-4a40-90cf-262b7b94b49f" providerId="ADAL" clId="{1DFE51A7-816B-4B64-A696-65C708167310}"/>
    <pc:docChg chg="undo custSel addSld delSld modSld sldOrd">
      <pc:chgData name="Mohammed Hassouna" userId="856cd16b-9e2f-4a40-90cf-262b7b94b49f" providerId="ADAL" clId="{1DFE51A7-816B-4B64-A696-65C708167310}" dt="2025-06-17T13:06:13.581" v="405" actId="14100"/>
      <pc:docMkLst>
        <pc:docMk/>
      </pc:docMkLst>
      <pc:sldChg chg="del">
        <pc:chgData name="Mohammed Hassouna" userId="856cd16b-9e2f-4a40-90cf-262b7b94b49f" providerId="ADAL" clId="{1DFE51A7-816B-4B64-A696-65C708167310}" dt="2025-06-17T11:23:13.069" v="57" actId="47"/>
        <pc:sldMkLst>
          <pc:docMk/>
          <pc:sldMk cId="2420146058" sldId="257"/>
        </pc:sldMkLst>
      </pc:sldChg>
      <pc:sldChg chg="del">
        <pc:chgData name="Mohammed Hassouna" userId="856cd16b-9e2f-4a40-90cf-262b7b94b49f" providerId="ADAL" clId="{1DFE51A7-816B-4B64-A696-65C708167310}" dt="2025-06-17T11:23:15.246" v="59" actId="47"/>
        <pc:sldMkLst>
          <pc:docMk/>
          <pc:sldMk cId="522269839" sldId="259"/>
        </pc:sldMkLst>
      </pc:sldChg>
      <pc:sldChg chg="delSp modSp mod">
        <pc:chgData name="Mohammed Hassouna" userId="856cd16b-9e2f-4a40-90cf-262b7b94b49f" providerId="ADAL" clId="{1DFE51A7-816B-4B64-A696-65C708167310}" dt="2025-06-17T11:23:28.444" v="63" actId="6549"/>
        <pc:sldMkLst>
          <pc:docMk/>
          <pc:sldMk cId="408486266" sldId="264"/>
        </pc:sldMkLst>
        <pc:spChg chg="mod">
          <ac:chgData name="Mohammed Hassouna" userId="856cd16b-9e2f-4a40-90cf-262b7b94b49f" providerId="ADAL" clId="{1DFE51A7-816B-4B64-A696-65C708167310}" dt="2025-06-17T11:23:21.458" v="60"/>
          <ac:spMkLst>
            <pc:docMk/>
            <pc:sldMk cId="408486266" sldId="264"/>
            <ac:spMk id="6" creationId="{B2650D36-85EB-CB43-B30A-2ADD3C4C3C0E}"/>
          </ac:spMkLst>
        </pc:spChg>
        <pc:spChg chg="mod">
          <ac:chgData name="Mohammed Hassouna" userId="856cd16b-9e2f-4a40-90cf-262b7b94b49f" providerId="ADAL" clId="{1DFE51A7-816B-4B64-A696-65C708167310}" dt="2025-06-17T11:23:28.444" v="63" actId="6549"/>
          <ac:spMkLst>
            <pc:docMk/>
            <pc:sldMk cId="408486266" sldId="264"/>
            <ac:spMk id="8" creationId="{D75A9678-0C3F-B141-A45A-8E535F990A32}"/>
          </ac:spMkLst>
        </pc:spChg>
        <pc:picChg chg="del">
          <ac:chgData name="Mohammed Hassouna" userId="856cd16b-9e2f-4a40-90cf-262b7b94b49f" providerId="ADAL" clId="{1DFE51A7-816B-4B64-A696-65C708167310}" dt="2025-06-17T11:23:25.245" v="61" actId="478"/>
          <ac:picMkLst>
            <pc:docMk/>
            <pc:sldMk cId="408486266" sldId="264"/>
            <ac:picMk id="11" creationId="{FCC5D858-6B45-484C-B3DB-07F9E3D536E6}"/>
          </ac:picMkLst>
        </pc:picChg>
        <pc:picChg chg="del">
          <ac:chgData name="Mohammed Hassouna" userId="856cd16b-9e2f-4a40-90cf-262b7b94b49f" providerId="ADAL" clId="{1DFE51A7-816B-4B64-A696-65C708167310}" dt="2025-06-17T11:23:25.891" v="62" actId="478"/>
          <ac:picMkLst>
            <pc:docMk/>
            <pc:sldMk cId="408486266" sldId="264"/>
            <ac:picMk id="12" creationId="{91FE588D-290C-6C40-A5D8-E675CB41C4CC}"/>
          </ac:picMkLst>
        </pc:picChg>
      </pc:sldChg>
      <pc:sldChg chg="del">
        <pc:chgData name="Mohammed Hassouna" userId="856cd16b-9e2f-4a40-90cf-262b7b94b49f" providerId="ADAL" clId="{1DFE51A7-816B-4B64-A696-65C708167310}" dt="2025-06-17T11:23:30.965" v="64" actId="47"/>
        <pc:sldMkLst>
          <pc:docMk/>
          <pc:sldMk cId="1130027921" sldId="269"/>
        </pc:sldMkLst>
      </pc:sldChg>
      <pc:sldChg chg="del">
        <pc:chgData name="Mohammed Hassouna" userId="856cd16b-9e2f-4a40-90cf-262b7b94b49f" providerId="ADAL" clId="{1DFE51A7-816B-4B64-A696-65C708167310}" dt="2025-06-17T11:23:32.374" v="65" actId="47"/>
        <pc:sldMkLst>
          <pc:docMk/>
          <pc:sldMk cId="580500531" sldId="270"/>
        </pc:sldMkLst>
      </pc:sldChg>
      <pc:sldChg chg="del">
        <pc:chgData name="Mohammed Hassouna" userId="856cd16b-9e2f-4a40-90cf-262b7b94b49f" providerId="ADAL" clId="{1DFE51A7-816B-4B64-A696-65C708167310}" dt="2025-06-17T11:23:14.129" v="58" actId="47"/>
        <pc:sldMkLst>
          <pc:docMk/>
          <pc:sldMk cId="4111312309" sldId="273"/>
        </pc:sldMkLst>
      </pc:sldChg>
      <pc:sldChg chg="addSp delSp modSp mod">
        <pc:chgData name="Mohammed Hassouna" userId="856cd16b-9e2f-4a40-90cf-262b7b94b49f" providerId="ADAL" clId="{1DFE51A7-816B-4B64-A696-65C708167310}" dt="2025-06-17T12:38:15.940" v="288" actId="404"/>
        <pc:sldMkLst>
          <pc:docMk/>
          <pc:sldMk cId="942070185" sldId="274"/>
        </pc:sldMkLst>
        <pc:spChg chg="del mod">
          <ac:chgData name="Mohammed Hassouna" userId="856cd16b-9e2f-4a40-90cf-262b7b94b49f" providerId="ADAL" clId="{1DFE51A7-816B-4B64-A696-65C708167310}" dt="2025-06-17T12:36:09.400" v="262"/>
          <ac:spMkLst>
            <pc:docMk/>
            <pc:sldMk cId="942070185" sldId="274"/>
            <ac:spMk id="3" creationId="{852E3CF2-48C0-724A-B251-CB85BD3A3272}"/>
          </ac:spMkLst>
        </pc:spChg>
        <pc:spChg chg="add del mod">
          <ac:chgData name="Mohammed Hassouna" userId="856cd16b-9e2f-4a40-90cf-262b7b94b49f" providerId="ADAL" clId="{1DFE51A7-816B-4B64-A696-65C708167310}" dt="2025-06-17T12:35:56.324" v="260" actId="478"/>
          <ac:spMkLst>
            <pc:docMk/>
            <pc:sldMk cId="942070185" sldId="274"/>
            <ac:spMk id="7" creationId="{A81274E8-DD74-3167-A9AE-F197B18A7BFA}"/>
          </ac:spMkLst>
        </pc:spChg>
        <pc:spChg chg="add mod">
          <ac:chgData name="Mohammed Hassouna" userId="856cd16b-9e2f-4a40-90cf-262b7b94b49f" providerId="ADAL" clId="{1DFE51A7-816B-4B64-A696-65C708167310}" dt="2025-06-17T12:38:15.940" v="288" actId="404"/>
          <ac:spMkLst>
            <pc:docMk/>
            <pc:sldMk cId="942070185" sldId="274"/>
            <ac:spMk id="8" creationId="{FB5DBD7C-770A-D810-10B9-3F1959F607A6}"/>
          </ac:spMkLst>
        </pc:spChg>
        <pc:picChg chg="del">
          <ac:chgData name="Mohammed Hassouna" userId="856cd16b-9e2f-4a40-90cf-262b7b94b49f" providerId="ADAL" clId="{1DFE51A7-816B-4B64-A696-65C708167310}" dt="2025-06-17T12:35:53.470" v="259" actId="478"/>
          <ac:picMkLst>
            <pc:docMk/>
            <pc:sldMk cId="942070185" sldId="274"/>
            <ac:picMk id="6" creationId="{CE399CEB-046F-AEDC-1739-65596E04BDF4}"/>
          </ac:picMkLst>
        </pc:picChg>
      </pc:sldChg>
      <pc:sldChg chg="addSp delSp modSp mod">
        <pc:chgData name="Mohammed Hassouna" userId="856cd16b-9e2f-4a40-90cf-262b7b94b49f" providerId="ADAL" clId="{1DFE51A7-816B-4B64-A696-65C708167310}" dt="2025-06-17T12:37:57.839" v="286" actId="27636"/>
        <pc:sldMkLst>
          <pc:docMk/>
          <pc:sldMk cId="2553973207" sldId="280"/>
        </pc:sldMkLst>
        <pc:spChg chg="add del mod">
          <ac:chgData name="Mohammed Hassouna" userId="856cd16b-9e2f-4a40-90cf-262b7b94b49f" providerId="ADAL" clId="{1DFE51A7-816B-4B64-A696-65C708167310}" dt="2025-06-17T12:37:57.839" v="286" actId="27636"/>
          <ac:spMkLst>
            <pc:docMk/>
            <pc:sldMk cId="2553973207" sldId="280"/>
            <ac:spMk id="3" creationId="{990E150F-9B75-7D24-A8F2-F5125AEDD475}"/>
          </ac:spMkLst>
        </pc:spChg>
        <pc:spChg chg="add">
          <ac:chgData name="Mohammed Hassouna" userId="856cd16b-9e2f-4a40-90cf-262b7b94b49f" providerId="ADAL" clId="{1DFE51A7-816B-4B64-A696-65C708167310}" dt="2025-06-17T12:26:05.008" v="205"/>
          <ac:spMkLst>
            <pc:docMk/>
            <pc:sldMk cId="2553973207" sldId="280"/>
            <ac:spMk id="4" creationId="{461612A7-09B9-675B-6D9A-0F3772DE741F}"/>
          </ac:spMkLst>
        </pc:spChg>
        <pc:spChg chg="add del mod">
          <ac:chgData name="Mohammed Hassouna" userId="856cd16b-9e2f-4a40-90cf-262b7b94b49f" providerId="ADAL" clId="{1DFE51A7-816B-4B64-A696-65C708167310}" dt="2025-06-17T12:26:13.434" v="210" actId="478"/>
          <ac:spMkLst>
            <pc:docMk/>
            <pc:sldMk cId="2553973207" sldId="280"/>
            <ac:spMk id="8" creationId="{AA6F9ED6-07F0-A262-ACDE-1A0B858DB72C}"/>
          </ac:spMkLst>
        </pc:spChg>
        <pc:spChg chg="add del mod">
          <ac:chgData name="Mohammed Hassouna" userId="856cd16b-9e2f-4a40-90cf-262b7b94b49f" providerId="ADAL" clId="{1DFE51A7-816B-4B64-A696-65C708167310}" dt="2025-06-17T12:32:29.011" v="224"/>
          <ac:spMkLst>
            <pc:docMk/>
            <pc:sldMk cId="2553973207" sldId="280"/>
            <ac:spMk id="9" creationId="{E7C58FE0-ED75-36BF-20EC-EE8A0A67610D}"/>
          </ac:spMkLst>
        </pc:spChg>
        <pc:spChg chg="add mod">
          <ac:chgData name="Mohammed Hassouna" userId="856cd16b-9e2f-4a40-90cf-262b7b94b49f" providerId="ADAL" clId="{1DFE51A7-816B-4B64-A696-65C708167310}" dt="2025-06-17T12:32:23.502" v="220"/>
          <ac:spMkLst>
            <pc:docMk/>
            <pc:sldMk cId="2553973207" sldId="280"/>
            <ac:spMk id="10" creationId="{651C26D2-BAC0-2E6E-0C12-5D7B7C54EA24}"/>
          </ac:spMkLst>
        </pc:spChg>
        <pc:picChg chg="del">
          <ac:chgData name="Mohammed Hassouna" userId="856cd16b-9e2f-4a40-90cf-262b7b94b49f" providerId="ADAL" clId="{1DFE51A7-816B-4B64-A696-65C708167310}" dt="2025-06-17T12:26:11.641" v="209" actId="478"/>
          <ac:picMkLst>
            <pc:docMk/>
            <pc:sldMk cId="2553973207" sldId="280"/>
            <ac:picMk id="6" creationId="{A12BE9E9-1F99-85CE-B2EF-3DCD9AABB1A2}"/>
          </ac:picMkLst>
        </pc:picChg>
      </pc:sldChg>
      <pc:sldChg chg="addSp delSp modSp mod">
        <pc:chgData name="Mohammed Hassouna" userId="856cd16b-9e2f-4a40-90cf-262b7b94b49f" providerId="ADAL" clId="{1DFE51A7-816B-4B64-A696-65C708167310}" dt="2025-06-17T11:50:32.362" v="204" actId="404"/>
        <pc:sldMkLst>
          <pc:docMk/>
          <pc:sldMk cId="681039050" sldId="282"/>
        </pc:sldMkLst>
        <pc:spChg chg="del mod">
          <ac:chgData name="Mohammed Hassouna" userId="856cd16b-9e2f-4a40-90cf-262b7b94b49f" providerId="ADAL" clId="{1DFE51A7-816B-4B64-A696-65C708167310}" dt="2025-06-17T11:45:54.040" v="171"/>
          <ac:spMkLst>
            <pc:docMk/>
            <pc:sldMk cId="681039050" sldId="282"/>
            <ac:spMk id="3" creationId="{735D0653-6DAA-B5EF-08E7-B0897CB92AE7}"/>
          </ac:spMkLst>
        </pc:spChg>
        <pc:spChg chg="add del mod">
          <ac:chgData name="Mohammed Hassouna" userId="856cd16b-9e2f-4a40-90cf-262b7b94b49f" providerId="ADAL" clId="{1DFE51A7-816B-4B64-A696-65C708167310}" dt="2025-06-17T11:44:12.736" v="159" actId="478"/>
          <ac:spMkLst>
            <pc:docMk/>
            <pc:sldMk cId="681039050" sldId="282"/>
            <ac:spMk id="7" creationId="{466CE902-C683-27C4-F969-7B1DE9498F4A}"/>
          </ac:spMkLst>
        </pc:spChg>
        <pc:spChg chg="add">
          <ac:chgData name="Mohammed Hassouna" userId="856cd16b-9e2f-4a40-90cf-262b7b94b49f" providerId="ADAL" clId="{1DFE51A7-816B-4B64-A696-65C708167310}" dt="2025-06-17T11:45:45.262" v="168"/>
          <ac:spMkLst>
            <pc:docMk/>
            <pc:sldMk cId="681039050" sldId="282"/>
            <ac:spMk id="8" creationId="{00F3F950-AEA7-7685-E424-304027F92A2A}"/>
          </ac:spMkLst>
        </pc:spChg>
        <pc:spChg chg="add">
          <ac:chgData name="Mohammed Hassouna" userId="856cd16b-9e2f-4a40-90cf-262b7b94b49f" providerId="ADAL" clId="{1DFE51A7-816B-4B64-A696-65C708167310}" dt="2025-06-17T11:45:48.947" v="169"/>
          <ac:spMkLst>
            <pc:docMk/>
            <pc:sldMk cId="681039050" sldId="282"/>
            <ac:spMk id="9" creationId="{06A17B99-E6E3-F06C-D87E-FAA0C28608F2}"/>
          </ac:spMkLst>
        </pc:spChg>
        <pc:spChg chg="add mod">
          <ac:chgData name="Mohammed Hassouna" userId="856cd16b-9e2f-4a40-90cf-262b7b94b49f" providerId="ADAL" clId="{1DFE51A7-816B-4B64-A696-65C708167310}" dt="2025-06-17T11:50:32.362" v="204" actId="404"/>
          <ac:spMkLst>
            <pc:docMk/>
            <pc:sldMk cId="681039050" sldId="282"/>
            <ac:spMk id="10" creationId="{617199EC-C892-D151-3238-49F007FB462F}"/>
          </ac:spMkLst>
        </pc:spChg>
        <pc:picChg chg="del">
          <ac:chgData name="Mohammed Hassouna" userId="856cd16b-9e2f-4a40-90cf-262b7b94b49f" providerId="ADAL" clId="{1DFE51A7-816B-4B64-A696-65C708167310}" dt="2025-06-17T11:44:11.441" v="158" actId="478"/>
          <ac:picMkLst>
            <pc:docMk/>
            <pc:sldMk cId="681039050" sldId="282"/>
            <ac:picMk id="6" creationId="{6FC2691C-DC64-F98D-70CB-BAA98D11A36A}"/>
          </ac:picMkLst>
        </pc:picChg>
      </pc:sldChg>
      <pc:sldChg chg="addSp delSp modSp mod">
        <pc:chgData name="Mohammed Hassouna" userId="856cd16b-9e2f-4a40-90cf-262b7b94b49f" providerId="ADAL" clId="{1DFE51A7-816B-4B64-A696-65C708167310}" dt="2025-06-17T11:36:18.485" v="110" actId="20577"/>
        <pc:sldMkLst>
          <pc:docMk/>
          <pc:sldMk cId="467690195" sldId="283"/>
        </pc:sldMkLst>
        <pc:spChg chg="del mod">
          <ac:chgData name="Mohammed Hassouna" userId="856cd16b-9e2f-4a40-90cf-262b7b94b49f" providerId="ADAL" clId="{1DFE51A7-816B-4B64-A696-65C708167310}" dt="2025-06-17T11:33:32.790" v="76"/>
          <ac:spMkLst>
            <pc:docMk/>
            <pc:sldMk cId="467690195" sldId="283"/>
            <ac:spMk id="8" creationId="{27D86EB5-E881-C943-2515-B6448640E07E}"/>
          </ac:spMkLst>
        </pc:spChg>
        <pc:spChg chg="add mod">
          <ac:chgData name="Mohammed Hassouna" userId="856cd16b-9e2f-4a40-90cf-262b7b94b49f" providerId="ADAL" clId="{1DFE51A7-816B-4B64-A696-65C708167310}" dt="2025-06-17T11:36:18.485" v="110" actId="20577"/>
          <ac:spMkLst>
            <pc:docMk/>
            <pc:sldMk cId="467690195" sldId="283"/>
            <ac:spMk id="11" creationId="{C6CCE1FE-6563-A22D-2DFD-84DA486215F6}"/>
          </ac:spMkLst>
        </pc:spChg>
        <pc:spChg chg="add">
          <ac:chgData name="Mohammed Hassouna" userId="856cd16b-9e2f-4a40-90cf-262b7b94b49f" providerId="ADAL" clId="{1DFE51A7-816B-4B64-A696-65C708167310}" dt="2025-06-17T11:35:25.928" v="98"/>
          <ac:spMkLst>
            <pc:docMk/>
            <pc:sldMk cId="467690195" sldId="283"/>
            <ac:spMk id="12" creationId="{71DF54B0-CC3B-6E7E-B167-ED72D6B2460A}"/>
          </ac:spMkLst>
        </pc:spChg>
      </pc:sldChg>
      <pc:sldChg chg="addSp delSp modSp mod">
        <pc:chgData name="Mohammed Hassouna" userId="856cd16b-9e2f-4a40-90cf-262b7b94b49f" providerId="ADAL" clId="{1DFE51A7-816B-4B64-A696-65C708167310}" dt="2025-06-17T12:39:49.219" v="301" actId="1076"/>
        <pc:sldMkLst>
          <pc:docMk/>
          <pc:sldMk cId="637507938" sldId="284"/>
        </pc:sldMkLst>
        <pc:spChg chg="del mod">
          <ac:chgData name="Mohammed Hassouna" userId="856cd16b-9e2f-4a40-90cf-262b7b94b49f" providerId="ADAL" clId="{1DFE51A7-816B-4B64-A696-65C708167310}" dt="2025-06-17T12:39:35.520" v="296"/>
          <ac:spMkLst>
            <pc:docMk/>
            <pc:sldMk cId="637507938" sldId="284"/>
            <ac:spMk id="4" creationId="{FC988EEB-F03C-15A9-0894-2B3525662D77}"/>
          </ac:spMkLst>
        </pc:spChg>
        <pc:spChg chg="add">
          <ac:chgData name="Mohammed Hassouna" userId="856cd16b-9e2f-4a40-90cf-262b7b94b49f" providerId="ADAL" clId="{1DFE51A7-816B-4B64-A696-65C708167310}" dt="2025-06-17T12:39:25.455" v="290"/>
          <ac:spMkLst>
            <pc:docMk/>
            <pc:sldMk cId="637507938" sldId="284"/>
            <ac:spMk id="5" creationId="{71E19E5E-7F47-AE75-BBC1-ED7120164810}"/>
          </ac:spMkLst>
        </pc:spChg>
        <pc:spChg chg="add">
          <ac:chgData name="Mohammed Hassouna" userId="856cd16b-9e2f-4a40-90cf-262b7b94b49f" providerId="ADAL" clId="{1DFE51A7-816B-4B64-A696-65C708167310}" dt="2025-06-17T12:39:28.367" v="291"/>
          <ac:spMkLst>
            <pc:docMk/>
            <pc:sldMk cId="637507938" sldId="284"/>
            <ac:spMk id="6" creationId="{0CA7D64C-FF05-74AE-CE10-7193982A3B37}"/>
          </ac:spMkLst>
        </pc:spChg>
        <pc:spChg chg="add mod">
          <ac:chgData name="Mohammed Hassouna" userId="856cd16b-9e2f-4a40-90cf-262b7b94b49f" providerId="ADAL" clId="{1DFE51A7-816B-4B64-A696-65C708167310}" dt="2025-06-17T12:39:49.219" v="301" actId="1076"/>
          <ac:spMkLst>
            <pc:docMk/>
            <pc:sldMk cId="637507938" sldId="284"/>
            <ac:spMk id="7" creationId="{7EE654B0-2672-B8E5-5A43-ECC0AC162793}"/>
          </ac:spMkLst>
        </pc:spChg>
      </pc:sldChg>
      <pc:sldChg chg="addSp delSp modSp mod">
        <pc:chgData name="Mohammed Hassouna" userId="856cd16b-9e2f-4a40-90cf-262b7b94b49f" providerId="ADAL" clId="{1DFE51A7-816B-4B64-A696-65C708167310}" dt="2025-06-17T12:44:03.987" v="313" actId="1076"/>
        <pc:sldMkLst>
          <pc:docMk/>
          <pc:sldMk cId="690837086" sldId="285"/>
        </pc:sldMkLst>
        <pc:spChg chg="del mod">
          <ac:chgData name="Mohammed Hassouna" userId="856cd16b-9e2f-4a40-90cf-262b7b94b49f" providerId="ADAL" clId="{1DFE51A7-816B-4B64-A696-65C708167310}" dt="2025-06-17T12:43:34.183" v="306"/>
          <ac:spMkLst>
            <pc:docMk/>
            <pc:sldMk cId="690837086" sldId="285"/>
            <ac:spMk id="4" creationId="{C41A16D9-39BC-50F4-C809-3273A30E56E7}"/>
          </ac:spMkLst>
        </pc:spChg>
        <pc:spChg chg="add mod">
          <ac:chgData name="Mohammed Hassouna" userId="856cd16b-9e2f-4a40-90cf-262b7b94b49f" providerId="ADAL" clId="{1DFE51A7-816B-4B64-A696-65C708167310}" dt="2025-06-17T12:44:03.987" v="313" actId="1076"/>
          <ac:spMkLst>
            <pc:docMk/>
            <pc:sldMk cId="690837086" sldId="285"/>
            <ac:spMk id="5" creationId="{85A70E80-5CF8-D827-BFB3-F666A1C49B33}"/>
          </ac:spMkLst>
        </pc:spChg>
      </pc:sldChg>
      <pc:sldChg chg="modSp mod">
        <pc:chgData name="Mohammed Hassouna" userId="856cd16b-9e2f-4a40-90cf-262b7b94b49f" providerId="ADAL" clId="{1DFE51A7-816B-4B64-A696-65C708167310}" dt="2025-06-17T12:45:45.796" v="326" actId="14100"/>
        <pc:sldMkLst>
          <pc:docMk/>
          <pc:sldMk cId="3035812590" sldId="286"/>
        </pc:sldMkLst>
        <pc:spChg chg="mod">
          <ac:chgData name="Mohammed Hassouna" userId="856cd16b-9e2f-4a40-90cf-262b7b94b49f" providerId="ADAL" clId="{1DFE51A7-816B-4B64-A696-65C708167310}" dt="2025-06-17T12:45:45.796" v="326" actId="14100"/>
          <ac:spMkLst>
            <pc:docMk/>
            <pc:sldMk cId="3035812590" sldId="286"/>
            <ac:spMk id="4" creationId="{82FAD790-DB3F-4B94-B2EC-1A4F74789760}"/>
          </ac:spMkLst>
        </pc:spChg>
      </pc:sldChg>
      <pc:sldChg chg="addSp delSp modSp mod">
        <pc:chgData name="Mohammed Hassouna" userId="856cd16b-9e2f-4a40-90cf-262b7b94b49f" providerId="ADAL" clId="{1DFE51A7-816B-4B64-A696-65C708167310}" dt="2025-06-17T12:48:13.270" v="335" actId="207"/>
        <pc:sldMkLst>
          <pc:docMk/>
          <pc:sldMk cId="1317354445" sldId="287"/>
        </pc:sldMkLst>
        <pc:spChg chg="mod">
          <ac:chgData name="Mohammed Hassouna" userId="856cd16b-9e2f-4a40-90cf-262b7b94b49f" providerId="ADAL" clId="{1DFE51A7-816B-4B64-A696-65C708167310}" dt="2025-06-17T12:47:25.504" v="327" actId="207"/>
          <ac:spMkLst>
            <pc:docMk/>
            <pc:sldMk cId="1317354445" sldId="287"/>
            <ac:spMk id="2" creationId="{5755324D-5002-1C64-5E51-E80AECFF78A2}"/>
          </ac:spMkLst>
        </pc:spChg>
        <pc:spChg chg="del mod">
          <ac:chgData name="Mohammed Hassouna" userId="856cd16b-9e2f-4a40-90cf-262b7b94b49f" providerId="ADAL" clId="{1DFE51A7-816B-4B64-A696-65C708167310}" dt="2025-06-17T12:48:04.533" v="333"/>
          <ac:spMkLst>
            <pc:docMk/>
            <pc:sldMk cId="1317354445" sldId="287"/>
            <ac:spMk id="4" creationId="{EE507446-1A4B-3119-90A5-26F575D304EE}"/>
          </ac:spMkLst>
        </pc:spChg>
        <pc:spChg chg="add mod">
          <ac:chgData name="Mohammed Hassouna" userId="856cd16b-9e2f-4a40-90cf-262b7b94b49f" providerId="ADAL" clId="{1DFE51A7-816B-4B64-A696-65C708167310}" dt="2025-06-17T12:48:13.270" v="335" actId="207"/>
          <ac:spMkLst>
            <pc:docMk/>
            <pc:sldMk cId="1317354445" sldId="287"/>
            <ac:spMk id="5" creationId="{754208AB-6A96-38D0-79F0-1880803946AE}"/>
          </ac:spMkLst>
        </pc:spChg>
      </pc:sldChg>
      <pc:sldChg chg="addSp delSp modSp add mod">
        <pc:chgData name="Mohammed Hassouna" userId="856cd16b-9e2f-4a40-90cf-262b7b94b49f" providerId="ADAL" clId="{1DFE51A7-816B-4B64-A696-65C708167310}" dt="2025-06-17T12:49:53.985" v="341" actId="207"/>
        <pc:sldMkLst>
          <pc:docMk/>
          <pc:sldMk cId="96374638" sldId="288"/>
        </pc:sldMkLst>
        <pc:spChg chg="mod">
          <ac:chgData name="Mohammed Hassouna" userId="856cd16b-9e2f-4a40-90cf-262b7b94b49f" providerId="ADAL" clId="{1DFE51A7-816B-4B64-A696-65C708167310}" dt="2025-06-17T12:49:50.653" v="340" actId="207"/>
          <ac:spMkLst>
            <pc:docMk/>
            <pc:sldMk cId="96374638" sldId="288"/>
            <ac:spMk id="2" creationId="{EF113589-4DE4-82A7-4195-B481B3BD067D}"/>
          </ac:spMkLst>
        </pc:spChg>
        <pc:spChg chg="del mod">
          <ac:chgData name="Mohammed Hassouna" userId="856cd16b-9e2f-4a40-90cf-262b7b94b49f" providerId="ADAL" clId="{1DFE51A7-816B-4B64-A696-65C708167310}" dt="2025-06-17T12:49:43.830" v="337"/>
          <ac:spMkLst>
            <pc:docMk/>
            <pc:sldMk cId="96374638" sldId="288"/>
            <ac:spMk id="4" creationId="{FB13D41D-9A25-6594-3C8A-74CAB2C5B7C0}"/>
          </ac:spMkLst>
        </pc:spChg>
        <pc:spChg chg="add mod">
          <ac:chgData name="Mohammed Hassouna" userId="856cd16b-9e2f-4a40-90cf-262b7b94b49f" providerId="ADAL" clId="{1DFE51A7-816B-4B64-A696-65C708167310}" dt="2025-06-17T12:49:53.985" v="341" actId="207"/>
          <ac:spMkLst>
            <pc:docMk/>
            <pc:sldMk cId="96374638" sldId="288"/>
            <ac:spMk id="5" creationId="{806ACE16-BD7D-C461-1719-20371D420698}"/>
          </ac:spMkLst>
        </pc:spChg>
      </pc:sldChg>
      <pc:sldChg chg="addSp delSp modSp add mod modNotesTx">
        <pc:chgData name="Mohammed Hassouna" userId="856cd16b-9e2f-4a40-90cf-262b7b94b49f" providerId="ADAL" clId="{1DFE51A7-816B-4B64-A696-65C708167310}" dt="2025-06-17T12:55:12.499" v="359" actId="14100"/>
        <pc:sldMkLst>
          <pc:docMk/>
          <pc:sldMk cId="1462614411" sldId="289"/>
        </pc:sldMkLst>
        <pc:spChg chg="mod">
          <ac:chgData name="Mohammed Hassouna" userId="856cd16b-9e2f-4a40-90cf-262b7b94b49f" providerId="ADAL" clId="{1DFE51A7-816B-4B64-A696-65C708167310}" dt="2025-06-17T11:16:43.411" v="8"/>
          <ac:spMkLst>
            <pc:docMk/>
            <pc:sldMk cId="1462614411" sldId="289"/>
            <ac:spMk id="2" creationId="{8D486FEA-F401-8134-4683-A8846119D917}"/>
          </ac:spMkLst>
        </pc:spChg>
        <pc:spChg chg="del mod">
          <ac:chgData name="Mohammed Hassouna" userId="856cd16b-9e2f-4a40-90cf-262b7b94b49f" providerId="ADAL" clId="{1DFE51A7-816B-4B64-A696-65C708167310}" dt="2025-06-17T12:54:54.370" v="353"/>
          <ac:spMkLst>
            <pc:docMk/>
            <pc:sldMk cId="1462614411" sldId="289"/>
            <ac:spMk id="4" creationId="{6FEFDE16-B5E8-ACC2-04A5-714DC2F15F77}"/>
          </ac:spMkLst>
        </pc:spChg>
        <pc:spChg chg="add">
          <ac:chgData name="Mohammed Hassouna" userId="856cd16b-9e2f-4a40-90cf-262b7b94b49f" providerId="ADAL" clId="{1DFE51A7-816B-4B64-A696-65C708167310}" dt="2025-06-17T12:54:27.173" v="344"/>
          <ac:spMkLst>
            <pc:docMk/>
            <pc:sldMk cId="1462614411" sldId="289"/>
            <ac:spMk id="5" creationId="{7D8B5B8F-C275-0C7F-E62B-776ABA96C44C}"/>
          </ac:spMkLst>
        </pc:spChg>
        <pc:spChg chg="add">
          <ac:chgData name="Mohammed Hassouna" userId="856cd16b-9e2f-4a40-90cf-262b7b94b49f" providerId="ADAL" clId="{1DFE51A7-816B-4B64-A696-65C708167310}" dt="2025-06-17T12:54:27.173" v="344"/>
          <ac:spMkLst>
            <pc:docMk/>
            <pc:sldMk cId="1462614411" sldId="289"/>
            <ac:spMk id="6" creationId="{26968E7D-BB78-D6B9-E6E6-3333C755429B}"/>
          </ac:spMkLst>
        </pc:spChg>
        <pc:spChg chg="add">
          <ac:chgData name="Mohammed Hassouna" userId="856cd16b-9e2f-4a40-90cf-262b7b94b49f" providerId="ADAL" clId="{1DFE51A7-816B-4B64-A696-65C708167310}" dt="2025-06-17T12:54:27.173" v="344"/>
          <ac:spMkLst>
            <pc:docMk/>
            <pc:sldMk cId="1462614411" sldId="289"/>
            <ac:spMk id="7" creationId="{FDA86561-40BB-78B0-2EE5-0C5002576EA5}"/>
          </ac:spMkLst>
        </pc:spChg>
        <pc:spChg chg="add">
          <ac:chgData name="Mohammed Hassouna" userId="856cd16b-9e2f-4a40-90cf-262b7b94b49f" providerId="ADAL" clId="{1DFE51A7-816B-4B64-A696-65C708167310}" dt="2025-06-17T12:54:35.009" v="348"/>
          <ac:spMkLst>
            <pc:docMk/>
            <pc:sldMk cId="1462614411" sldId="289"/>
            <ac:spMk id="8" creationId="{C2C1DA76-7F87-76B6-52D5-C191E2056BC1}"/>
          </ac:spMkLst>
        </pc:spChg>
        <pc:spChg chg="add">
          <ac:chgData name="Mohammed Hassouna" userId="856cd16b-9e2f-4a40-90cf-262b7b94b49f" providerId="ADAL" clId="{1DFE51A7-816B-4B64-A696-65C708167310}" dt="2025-06-17T12:54:35.009" v="348"/>
          <ac:spMkLst>
            <pc:docMk/>
            <pc:sldMk cId="1462614411" sldId="289"/>
            <ac:spMk id="9" creationId="{3D34C825-C210-B09C-8A78-30472D5810D7}"/>
          </ac:spMkLst>
        </pc:spChg>
        <pc:spChg chg="add mod">
          <ac:chgData name="Mohammed Hassouna" userId="856cd16b-9e2f-4a40-90cf-262b7b94b49f" providerId="ADAL" clId="{1DFE51A7-816B-4B64-A696-65C708167310}" dt="2025-06-17T12:54:44.376" v="350" actId="1076"/>
          <ac:spMkLst>
            <pc:docMk/>
            <pc:sldMk cId="1462614411" sldId="289"/>
            <ac:spMk id="10" creationId="{A0B2369D-D6A1-B66E-2EFB-95331F268C53}"/>
          </ac:spMkLst>
        </pc:spChg>
        <pc:spChg chg="add mod">
          <ac:chgData name="Mohammed Hassouna" userId="856cd16b-9e2f-4a40-90cf-262b7b94b49f" providerId="ADAL" clId="{1DFE51A7-816B-4B64-A696-65C708167310}" dt="2025-06-17T12:55:12.499" v="359" actId="14100"/>
          <ac:spMkLst>
            <pc:docMk/>
            <pc:sldMk cId="1462614411" sldId="289"/>
            <ac:spMk id="11" creationId="{885F1463-42CE-575E-3823-4FC2A6D6806B}"/>
          </ac:spMkLst>
        </pc:spChg>
      </pc:sldChg>
      <pc:sldChg chg="modSp add mod">
        <pc:chgData name="Mohammed Hassouna" userId="856cd16b-9e2f-4a40-90cf-262b7b94b49f" providerId="ADAL" clId="{1DFE51A7-816B-4B64-A696-65C708167310}" dt="2025-06-17T11:17:30.948" v="13"/>
        <pc:sldMkLst>
          <pc:docMk/>
          <pc:sldMk cId="3612150532" sldId="290"/>
        </pc:sldMkLst>
        <pc:spChg chg="mod">
          <ac:chgData name="Mohammed Hassouna" userId="856cd16b-9e2f-4a40-90cf-262b7b94b49f" providerId="ADAL" clId="{1DFE51A7-816B-4B64-A696-65C708167310}" dt="2025-06-17T11:17:22.781" v="11"/>
          <ac:spMkLst>
            <pc:docMk/>
            <pc:sldMk cId="3612150532" sldId="290"/>
            <ac:spMk id="2" creationId="{CBC4D9C6-0348-EB6C-7FF9-231C7D912C08}"/>
          </ac:spMkLst>
        </pc:spChg>
        <pc:spChg chg="mod">
          <ac:chgData name="Mohammed Hassouna" userId="856cd16b-9e2f-4a40-90cf-262b7b94b49f" providerId="ADAL" clId="{1DFE51A7-816B-4B64-A696-65C708167310}" dt="2025-06-17T11:17:30.948" v="13"/>
          <ac:spMkLst>
            <pc:docMk/>
            <pc:sldMk cId="3612150532" sldId="290"/>
            <ac:spMk id="4" creationId="{836FAFB4-F161-E7CA-DEEA-AC4D324D1540}"/>
          </ac:spMkLst>
        </pc:spChg>
      </pc:sldChg>
      <pc:sldChg chg="addSp delSp modSp add mod modNotesTx">
        <pc:chgData name="Mohammed Hassouna" userId="856cd16b-9e2f-4a40-90cf-262b7b94b49f" providerId="ADAL" clId="{1DFE51A7-816B-4B64-A696-65C708167310}" dt="2025-06-17T12:56:15.226" v="364"/>
        <pc:sldMkLst>
          <pc:docMk/>
          <pc:sldMk cId="2790459212" sldId="291"/>
        </pc:sldMkLst>
        <pc:spChg chg="mod">
          <ac:chgData name="Mohammed Hassouna" userId="856cd16b-9e2f-4a40-90cf-262b7b94b49f" providerId="ADAL" clId="{1DFE51A7-816B-4B64-A696-65C708167310}" dt="2025-06-17T11:18:23.180" v="21" actId="14100"/>
          <ac:spMkLst>
            <pc:docMk/>
            <pc:sldMk cId="2790459212" sldId="291"/>
            <ac:spMk id="2" creationId="{B065C20D-484F-570A-ADF6-7DA33108D9E9}"/>
          </ac:spMkLst>
        </pc:spChg>
        <pc:spChg chg="del mod">
          <ac:chgData name="Mohammed Hassouna" userId="856cd16b-9e2f-4a40-90cf-262b7b94b49f" providerId="ADAL" clId="{1DFE51A7-816B-4B64-A696-65C708167310}" dt="2025-06-17T12:56:07.860" v="361"/>
          <ac:spMkLst>
            <pc:docMk/>
            <pc:sldMk cId="2790459212" sldId="291"/>
            <ac:spMk id="4" creationId="{4004D5D6-06EF-C61B-16DE-86877C7CD95E}"/>
          </ac:spMkLst>
        </pc:spChg>
        <pc:spChg chg="add mod">
          <ac:chgData name="Mohammed Hassouna" userId="856cd16b-9e2f-4a40-90cf-262b7b94b49f" providerId="ADAL" clId="{1DFE51A7-816B-4B64-A696-65C708167310}" dt="2025-06-17T12:56:11.459" v="363" actId="14100"/>
          <ac:spMkLst>
            <pc:docMk/>
            <pc:sldMk cId="2790459212" sldId="291"/>
            <ac:spMk id="5" creationId="{3B895CDC-C662-F598-3F4E-2EFA00F239A2}"/>
          </ac:spMkLst>
        </pc:spChg>
      </pc:sldChg>
      <pc:sldChg chg="addSp delSp modSp add mod modNotesTx">
        <pc:chgData name="Mohammed Hassouna" userId="856cd16b-9e2f-4a40-90cf-262b7b94b49f" providerId="ADAL" clId="{1DFE51A7-816B-4B64-A696-65C708167310}" dt="2025-06-17T12:57:25.475" v="370"/>
        <pc:sldMkLst>
          <pc:docMk/>
          <pc:sldMk cId="2143179328" sldId="292"/>
        </pc:sldMkLst>
        <pc:spChg chg="mod">
          <ac:chgData name="Mohammed Hassouna" userId="856cd16b-9e2f-4a40-90cf-262b7b94b49f" providerId="ADAL" clId="{1DFE51A7-816B-4B64-A696-65C708167310}" dt="2025-06-17T11:18:39.969" v="24"/>
          <ac:spMkLst>
            <pc:docMk/>
            <pc:sldMk cId="2143179328" sldId="292"/>
            <ac:spMk id="2" creationId="{4425351D-42B4-5E25-0ED1-AC8B4F0E2F02}"/>
          </ac:spMkLst>
        </pc:spChg>
        <pc:spChg chg="del mod">
          <ac:chgData name="Mohammed Hassouna" userId="856cd16b-9e2f-4a40-90cf-262b7b94b49f" providerId="ADAL" clId="{1DFE51A7-816B-4B64-A696-65C708167310}" dt="2025-06-17T12:57:09.052" v="367"/>
          <ac:spMkLst>
            <pc:docMk/>
            <pc:sldMk cId="2143179328" sldId="292"/>
            <ac:spMk id="4" creationId="{CD3268E1-3C3E-CB4E-B06F-8F196E1E3E73}"/>
          </ac:spMkLst>
        </pc:spChg>
        <pc:spChg chg="add">
          <ac:chgData name="Mohammed Hassouna" userId="856cd16b-9e2f-4a40-90cf-262b7b94b49f" providerId="ADAL" clId="{1DFE51A7-816B-4B64-A696-65C708167310}" dt="2025-06-17T12:57:06.591" v="365"/>
          <ac:spMkLst>
            <pc:docMk/>
            <pc:sldMk cId="2143179328" sldId="292"/>
            <ac:spMk id="5" creationId="{B213A045-5F04-0EE4-14E7-59C1861C9931}"/>
          </ac:spMkLst>
        </pc:spChg>
        <pc:spChg chg="add mod">
          <ac:chgData name="Mohammed Hassouna" userId="856cd16b-9e2f-4a40-90cf-262b7b94b49f" providerId="ADAL" clId="{1DFE51A7-816B-4B64-A696-65C708167310}" dt="2025-06-17T12:57:12.980" v="369" actId="14100"/>
          <ac:spMkLst>
            <pc:docMk/>
            <pc:sldMk cId="2143179328" sldId="292"/>
            <ac:spMk id="6" creationId="{EBECC7A2-FF32-7E73-D7A3-E97A1FC51C49}"/>
          </ac:spMkLst>
        </pc:spChg>
      </pc:sldChg>
      <pc:sldChg chg="addSp delSp modSp add mod modNotesTx">
        <pc:chgData name="Mohammed Hassouna" userId="856cd16b-9e2f-4a40-90cf-262b7b94b49f" providerId="ADAL" clId="{1DFE51A7-816B-4B64-A696-65C708167310}" dt="2025-06-17T12:59:47.851" v="383" actId="20577"/>
        <pc:sldMkLst>
          <pc:docMk/>
          <pc:sldMk cId="1519544904" sldId="293"/>
        </pc:sldMkLst>
        <pc:spChg chg="mod">
          <ac:chgData name="Mohammed Hassouna" userId="856cd16b-9e2f-4a40-90cf-262b7b94b49f" providerId="ADAL" clId="{1DFE51A7-816B-4B64-A696-65C708167310}" dt="2025-06-17T11:18:54.722" v="27"/>
          <ac:spMkLst>
            <pc:docMk/>
            <pc:sldMk cId="1519544904" sldId="293"/>
            <ac:spMk id="2" creationId="{7E8B319F-A799-98F6-A1CC-D0607286F5EF}"/>
          </ac:spMkLst>
        </pc:spChg>
        <pc:spChg chg="del mod">
          <ac:chgData name="Mohammed Hassouna" userId="856cd16b-9e2f-4a40-90cf-262b7b94b49f" providerId="ADAL" clId="{1DFE51A7-816B-4B64-A696-65C708167310}" dt="2025-06-17T12:58:35.951" v="372"/>
          <ac:spMkLst>
            <pc:docMk/>
            <pc:sldMk cId="1519544904" sldId="293"/>
            <ac:spMk id="4" creationId="{ED54121E-41BE-11DC-46E5-18ED73F97A41}"/>
          </ac:spMkLst>
        </pc:spChg>
        <pc:spChg chg="add mod">
          <ac:chgData name="Mohammed Hassouna" userId="856cd16b-9e2f-4a40-90cf-262b7b94b49f" providerId="ADAL" clId="{1DFE51A7-816B-4B64-A696-65C708167310}" dt="2025-06-17T12:59:42.313" v="382" actId="12"/>
          <ac:spMkLst>
            <pc:docMk/>
            <pc:sldMk cId="1519544904" sldId="293"/>
            <ac:spMk id="5" creationId="{608523E9-00C4-4B0F-4FE9-5AB1A4F9DD3E}"/>
          </ac:spMkLst>
        </pc:spChg>
      </pc:sldChg>
      <pc:sldChg chg="modSp add del mod">
        <pc:chgData name="Mohammed Hassouna" userId="856cd16b-9e2f-4a40-90cf-262b7b94b49f" providerId="ADAL" clId="{1DFE51A7-816B-4B64-A696-65C708167310}" dt="2025-06-17T13:01:00.561" v="384" actId="47"/>
        <pc:sldMkLst>
          <pc:docMk/>
          <pc:sldMk cId="599756187" sldId="294"/>
        </pc:sldMkLst>
        <pc:spChg chg="mod">
          <ac:chgData name="Mohammed Hassouna" userId="856cd16b-9e2f-4a40-90cf-262b7b94b49f" providerId="ADAL" clId="{1DFE51A7-816B-4B64-A696-65C708167310}" dt="2025-06-17T11:19:12.107" v="30"/>
          <ac:spMkLst>
            <pc:docMk/>
            <pc:sldMk cId="599756187" sldId="294"/>
            <ac:spMk id="2" creationId="{96CDF7D2-50ED-1270-799D-44EF9489F6FA}"/>
          </ac:spMkLst>
        </pc:spChg>
        <pc:spChg chg="mod">
          <ac:chgData name="Mohammed Hassouna" userId="856cd16b-9e2f-4a40-90cf-262b7b94b49f" providerId="ADAL" clId="{1DFE51A7-816B-4B64-A696-65C708167310}" dt="2025-06-17T11:19:19.306" v="32"/>
          <ac:spMkLst>
            <pc:docMk/>
            <pc:sldMk cId="599756187" sldId="294"/>
            <ac:spMk id="4" creationId="{01C5174D-8B92-A367-BAF6-BAE6E352502A}"/>
          </ac:spMkLst>
        </pc:spChg>
      </pc:sldChg>
      <pc:sldChg chg="addSp delSp modSp add mod">
        <pc:chgData name="Mohammed Hassouna" userId="856cd16b-9e2f-4a40-90cf-262b7b94b49f" providerId="ADAL" clId="{1DFE51A7-816B-4B64-A696-65C708167310}" dt="2025-06-17T13:02:14.297" v="390"/>
        <pc:sldMkLst>
          <pc:docMk/>
          <pc:sldMk cId="2532267775" sldId="295"/>
        </pc:sldMkLst>
        <pc:spChg chg="mod">
          <ac:chgData name="Mohammed Hassouna" userId="856cd16b-9e2f-4a40-90cf-262b7b94b49f" providerId="ADAL" clId="{1DFE51A7-816B-4B64-A696-65C708167310}" dt="2025-06-17T11:19:29.780" v="33"/>
          <ac:spMkLst>
            <pc:docMk/>
            <pc:sldMk cId="2532267775" sldId="295"/>
            <ac:spMk id="2" creationId="{01281EB2-E3B8-916F-7BD6-93BC544F69A7}"/>
          </ac:spMkLst>
        </pc:spChg>
        <pc:spChg chg="del mod">
          <ac:chgData name="Mohammed Hassouna" userId="856cd16b-9e2f-4a40-90cf-262b7b94b49f" providerId="ADAL" clId="{1DFE51A7-816B-4B64-A696-65C708167310}" dt="2025-06-17T13:01:59.309" v="386"/>
          <ac:spMkLst>
            <pc:docMk/>
            <pc:sldMk cId="2532267775" sldId="295"/>
            <ac:spMk id="4" creationId="{63CA6829-5EE2-5833-B1BC-4B6D9F0AC2A6}"/>
          </ac:spMkLst>
        </pc:spChg>
        <pc:spChg chg="add mod">
          <ac:chgData name="Mohammed Hassouna" userId="856cd16b-9e2f-4a40-90cf-262b7b94b49f" providerId="ADAL" clId="{1DFE51A7-816B-4B64-A696-65C708167310}" dt="2025-06-17T13:02:14.297" v="390"/>
          <ac:spMkLst>
            <pc:docMk/>
            <pc:sldMk cId="2532267775" sldId="295"/>
            <ac:spMk id="5" creationId="{D5B1A345-6D0B-DC6B-06B4-97A6E1888EBF}"/>
          </ac:spMkLst>
        </pc:spChg>
      </pc:sldChg>
      <pc:sldChg chg="addSp delSp modSp add mod modNotesTx">
        <pc:chgData name="Mohammed Hassouna" userId="856cd16b-9e2f-4a40-90cf-262b7b94b49f" providerId="ADAL" clId="{1DFE51A7-816B-4B64-A696-65C708167310}" dt="2025-06-17T13:03:52.110" v="395"/>
        <pc:sldMkLst>
          <pc:docMk/>
          <pc:sldMk cId="865212695" sldId="296"/>
        </pc:sldMkLst>
        <pc:spChg chg="mod">
          <ac:chgData name="Mohammed Hassouna" userId="856cd16b-9e2f-4a40-90cf-262b7b94b49f" providerId="ADAL" clId="{1DFE51A7-816B-4B64-A696-65C708167310}" dt="2025-06-17T11:20:15.738" v="39"/>
          <ac:spMkLst>
            <pc:docMk/>
            <pc:sldMk cId="865212695" sldId="296"/>
            <ac:spMk id="2" creationId="{64DD3D92-74A2-13B7-A5E0-736AF05EAEB0}"/>
          </ac:spMkLst>
        </pc:spChg>
        <pc:spChg chg="del mod">
          <ac:chgData name="Mohammed Hassouna" userId="856cd16b-9e2f-4a40-90cf-262b7b94b49f" providerId="ADAL" clId="{1DFE51A7-816B-4B64-A696-65C708167310}" dt="2025-06-17T13:03:15.485" v="392"/>
          <ac:spMkLst>
            <pc:docMk/>
            <pc:sldMk cId="865212695" sldId="296"/>
            <ac:spMk id="4" creationId="{83A9636C-0F5B-B5D5-F4B1-EC246FA21012}"/>
          </ac:spMkLst>
        </pc:spChg>
        <pc:spChg chg="add mod">
          <ac:chgData name="Mohammed Hassouna" userId="856cd16b-9e2f-4a40-90cf-262b7b94b49f" providerId="ADAL" clId="{1DFE51A7-816B-4B64-A696-65C708167310}" dt="2025-06-17T13:03:18.531" v="394" actId="14100"/>
          <ac:spMkLst>
            <pc:docMk/>
            <pc:sldMk cId="865212695" sldId="296"/>
            <ac:spMk id="5" creationId="{41FF559F-8774-B2E4-F027-7EF57CC01D31}"/>
          </ac:spMkLst>
        </pc:spChg>
      </pc:sldChg>
      <pc:sldChg chg="addSp delSp modSp add mod">
        <pc:chgData name="Mohammed Hassouna" userId="856cd16b-9e2f-4a40-90cf-262b7b94b49f" providerId="ADAL" clId="{1DFE51A7-816B-4B64-A696-65C708167310}" dt="2025-06-17T13:04:52.610" v="402" actId="5793"/>
        <pc:sldMkLst>
          <pc:docMk/>
          <pc:sldMk cId="3295097483" sldId="297"/>
        </pc:sldMkLst>
        <pc:spChg chg="mod">
          <ac:chgData name="Mohammed Hassouna" userId="856cd16b-9e2f-4a40-90cf-262b7b94b49f" providerId="ADAL" clId="{1DFE51A7-816B-4B64-A696-65C708167310}" dt="2025-06-17T11:20:36.872" v="42"/>
          <ac:spMkLst>
            <pc:docMk/>
            <pc:sldMk cId="3295097483" sldId="297"/>
            <ac:spMk id="2" creationId="{120A1436-31BB-A8D2-358E-7671ECC4E779}"/>
          </ac:spMkLst>
        </pc:spChg>
        <pc:spChg chg="del mod">
          <ac:chgData name="Mohammed Hassouna" userId="856cd16b-9e2f-4a40-90cf-262b7b94b49f" providerId="ADAL" clId="{1DFE51A7-816B-4B64-A696-65C708167310}" dt="2025-06-17T13:04:36.783" v="397"/>
          <ac:spMkLst>
            <pc:docMk/>
            <pc:sldMk cId="3295097483" sldId="297"/>
            <ac:spMk id="4" creationId="{1F332AD9-108E-1A60-7842-81AEE7BB639D}"/>
          </ac:spMkLst>
        </pc:spChg>
        <pc:spChg chg="add mod">
          <ac:chgData name="Mohammed Hassouna" userId="856cd16b-9e2f-4a40-90cf-262b7b94b49f" providerId="ADAL" clId="{1DFE51A7-816B-4B64-A696-65C708167310}" dt="2025-06-17T13:04:52.610" v="402" actId="5793"/>
          <ac:spMkLst>
            <pc:docMk/>
            <pc:sldMk cId="3295097483" sldId="297"/>
            <ac:spMk id="5" creationId="{2587A2C8-54A1-9E47-48F2-FA5E09B6CADC}"/>
          </ac:spMkLst>
        </pc:spChg>
      </pc:sldChg>
      <pc:sldChg chg="addSp delSp modSp add mod">
        <pc:chgData name="Mohammed Hassouna" userId="856cd16b-9e2f-4a40-90cf-262b7b94b49f" providerId="ADAL" clId="{1DFE51A7-816B-4B64-A696-65C708167310}" dt="2025-06-17T13:06:13.581" v="405" actId="14100"/>
        <pc:sldMkLst>
          <pc:docMk/>
          <pc:sldMk cId="1222389591" sldId="298"/>
        </pc:sldMkLst>
        <pc:spChg chg="mod">
          <ac:chgData name="Mohammed Hassouna" userId="856cd16b-9e2f-4a40-90cf-262b7b94b49f" providerId="ADAL" clId="{1DFE51A7-816B-4B64-A696-65C708167310}" dt="2025-06-17T11:20:54.423" v="47" actId="14100"/>
          <ac:spMkLst>
            <pc:docMk/>
            <pc:sldMk cId="1222389591" sldId="298"/>
            <ac:spMk id="2" creationId="{14C57CEB-6D66-7A4A-3EAC-731054E0177D}"/>
          </ac:spMkLst>
        </pc:spChg>
        <pc:spChg chg="del mod">
          <ac:chgData name="Mohammed Hassouna" userId="856cd16b-9e2f-4a40-90cf-262b7b94b49f" providerId="ADAL" clId="{1DFE51A7-816B-4B64-A696-65C708167310}" dt="2025-06-17T13:06:11.551" v="404"/>
          <ac:spMkLst>
            <pc:docMk/>
            <pc:sldMk cId="1222389591" sldId="298"/>
            <ac:spMk id="4" creationId="{23F21DF2-7C38-7E6F-9DD1-054353C6E981}"/>
          </ac:spMkLst>
        </pc:spChg>
        <pc:spChg chg="add mod">
          <ac:chgData name="Mohammed Hassouna" userId="856cd16b-9e2f-4a40-90cf-262b7b94b49f" providerId="ADAL" clId="{1DFE51A7-816B-4B64-A696-65C708167310}" dt="2025-06-17T13:06:13.581" v="405" actId="14100"/>
          <ac:spMkLst>
            <pc:docMk/>
            <pc:sldMk cId="1222389591" sldId="298"/>
            <ac:spMk id="5" creationId="{1B587A9E-C15A-B168-718E-47867A2E9773}"/>
          </ac:spMkLst>
        </pc:spChg>
      </pc:sldChg>
      <pc:sldChg chg="modSp add mod">
        <pc:chgData name="Mohammed Hassouna" userId="856cd16b-9e2f-4a40-90cf-262b7b94b49f" providerId="ADAL" clId="{1DFE51A7-816B-4B64-A696-65C708167310}" dt="2025-06-17T11:21:43.932" v="53"/>
        <pc:sldMkLst>
          <pc:docMk/>
          <pc:sldMk cId="1871673433" sldId="299"/>
        </pc:sldMkLst>
        <pc:spChg chg="mod">
          <ac:chgData name="Mohammed Hassouna" userId="856cd16b-9e2f-4a40-90cf-262b7b94b49f" providerId="ADAL" clId="{1DFE51A7-816B-4B64-A696-65C708167310}" dt="2025-06-17T11:21:38.155" v="51" actId="27636"/>
          <ac:spMkLst>
            <pc:docMk/>
            <pc:sldMk cId="1871673433" sldId="299"/>
            <ac:spMk id="2" creationId="{164A2C1B-0997-E92F-8FE1-822F13A40283}"/>
          </ac:spMkLst>
        </pc:spChg>
        <pc:spChg chg="mod">
          <ac:chgData name="Mohammed Hassouna" userId="856cd16b-9e2f-4a40-90cf-262b7b94b49f" providerId="ADAL" clId="{1DFE51A7-816B-4B64-A696-65C708167310}" dt="2025-06-17T11:21:43.932" v="53"/>
          <ac:spMkLst>
            <pc:docMk/>
            <pc:sldMk cId="1871673433" sldId="299"/>
            <ac:spMk id="4" creationId="{563D98C8-24BB-64FD-AC65-1A955A44FA54}"/>
          </ac:spMkLst>
        </pc:spChg>
      </pc:sldChg>
      <pc:sldChg chg="modSp add mod">
        <pc:chgData name="Mohammed Hassouna" userId="856cd16b-9e2f-4a40-90cf-262b7b94b49f" providerId="ADAL" clId="{1DFE51A7-816B-4B64-A696-65C708167310}" dt="2025-06-17T11:22:40.768" v="56"/>
        <pc:sldMkLst>
          <pc:docMk/>
          <pc:sldMk cId="3523098855" sldId="300"/>
        </pc:sldMkLst>
        <pc:spChg chg="mod">
          <ac:chgData name="Mohammed Hassouna" userId="856cd16b-9e2f-4a40-90cf-262b7b94b49f" providerId="ADAL" clId="{1DFE51A7-816B-4B64-A696-65C708167310}" dt="2025-06-17T11:22:34.243" v="55"/>
          <ac:spMkLst>
            <pc:docMk/>
            <pc:sldMk cId="3523098855" sldId="300"/>
            <ac:spMk id="2" creationId="{02DA01E1-E47E-8D32-2432-441A8491420A}"/>
          </ac:spMkLst>
        </pc:spChg>
        <pc:spChg chg="mod">
          <ac:chgData name="Mohammed Hassouna" userId="856cd16b-9e2f-4a40-90cf-262b7b94b49f" providerId="ADAL" clId="{1DFE51A7-816B-4B64-A696-65C708167310}" dt="2025-06-17T11:22:40.768" v="56"/>
          <ac:spMkLst>
            <pc:docMk/>
            <pc:sldMk cId="3523098855" sldId="300"/>
            <ac:spMk id="4" creationId="{AC0A0152-CA4F-B6D2-01ED-A50661999B85}"/>
          </ac:spMkLst>
        </pc:spChg>
      </pc:sldChg>
      <pc:sldChg chg="addSp delSp modSp add del mod ord">
        <pc:chgData name="Mohammed Hassouna" userId="856cd16b-9e2f-4a40-90cf-262b7b94b49f" providerId="ADAL" clId="{1DFE51A7-816B-4B64-A696-65C708167310}" dt="2025-06-17T12:36:27.411" v="265" actId="47"/>
        <pc:sldMkLst>
          <pc:docMk/>
          <pc:sldMk cId="2887910358" sldId="301"/>
        </pc:sldMkLst>
        <pc:spChg chg="del mod">
          <ac:chgData name="Mohammed Hassouna" userId="856cd16b-9e2f-4a40-90cf-262b7b94b49f" providerId="ADAL" clId="{1DFE51A7-816B-4B64-A696-65C708167310}" dt="2025-06-17T12:35:40.350" v="258"/>
          <ac:spMkLst>
            <pc:docMk/>
            <pc:sldMk cId="2887910358" sldId="301"/>
            <ac:spMk id="3" creationId="{BA5B1213-A65B-36E8-5E7D-D3D72004793F}"/>
          </ac:spMkLst>
        </pc:spChg>
        <pc:spChg chg="add">
          <ac:chgData name="Mohammed Hassouna" userId="856cd16b-9e2f-4a40-90cf-262b7b94b49f" providerId="ADAL" clId="{1DFE51A7-816B-4B64-A696-65C708167310}" dt="2025-06-17T12:35:33.418" v="254"/>
          <ac:spMkLst>
            <pc:docMk/>
            <pc:sldMk cId="2887910358" sldId="301"/>
            <ac:spMk id="4" creationId="{90FA8ABC-FC3A-22A5-6417-3F207AF207ED}"/>
          </ac:spMkLst>
        </pc:spChg>
        <pc:spChg chg="add">
          <ac:chgData name="Mohammed Hassouna" userId="856cd16b-9e2f-4a40-90cf-262b7b94b49f" providerId="ADAL" clId="{1DFE51A7-816B-4B64-A696-65C708167310}" dt="2025-06-17T12:35:36.817" v="255"/>
          <ac:spMkLst>
            <pc:docMk/>
            <pc:sldMk cId="2887910358" sldId="301"/>
            <ac:spMk id="6" creationId="{439E5627-A8EE-5B51-70C3-D54C7DBEDE84}"/>
          </ac:spMkLst>
        </pc:spChg>
        <pc:spChg chg="add mod">
          <ac:chgData name="Mohammed Hassouna" userId="856cd16b-9e2f-4a40-90cf-262b7b94b49f" providerId="ADAL" clId="{1DFE51A7-816B-4B64-A696-65C708167310}" dt="2025-06-17T12:35:40.350" v="258"/>
          <ac:spMkLst>
            <pc:docMk/>
            <pc:sldMk cId="2887910358" sldId="301"/>
            <ac:spMk id="7" creationId="{B243EFB0-0A92-F965-C0DA-7ED7B1861C8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969E9E-5433-364A-AE80-1AEC5AC7B265}"/>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dirty="0">
              <a:solidFill>
                <a:srgbClr val="00249C"/>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3" name="Date Placeholder 2">
            <a:extLst>
              <a:ext uri="{FF2B5EF4-FFF2-40B4-BE49-F238E27FC236}">
                <a16:creationId xmlns:a16="http://schemas.microsoft.com/office/drawing/2014/main" id="{17FB94F6-AD3A-DE43-A130-ABEDB7411373}"/>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4057279-2CEF-B646-900B-3D01BA9036F1}" type="datetimeFigureOut">
              <a:rPr lang="en-US" smtClean="0">
                <a:solidFill>
                  <a:srgbClr val="00249C"/>
                </a:solidFill>
                <a:latin typeface="Arial" panose="020B0604020202020204" pitchFamily="34" charset="0"/>
                <a:cs typeface="Arial" panose="020B0604020202020204" pitchFamily="34" charset="0"/>
              </a:rPr>
              <a:t>6/17/2025</a:t>
            </a:fld>
            <a:endParaRPr lang="en-US" dirty="0">
              <a:solidFill>
                <a:srgbClr val="00249C"/>
              </a:solidFill>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C7623312-A5A2-1A4D-85A9-CEEBEFBCC7FB}"/>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solidFill>
                <a:srgbClr val="00249C"/>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D3B48DEE-CFA9-F64D-A0B6-2206F0F80A9A}"/>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72104271-2E06-FD46-BD0C-7CEC57662AAF}" type="slidenum">
              <a:rPr lang="en-US" smtClean="0">
                <a:solidFill>
                  <a:srgbClr val="00249C"/>
                </a:solidFill>
                <a:latin typeface="Arial" panose="020B0604020202020204" pitchFamily="34" charset="0"/>
                <a:cs typeface="Arial" panose="020B0604020202020204" pitchFamily="34" charset="0"/>
              </a:rPr>
              <a:t>‹#›</a:t>
            </a:fld>
            <a:endParaRPr lang="en-US" dirty="0">
              <a:solidFill>
                <a:srgbClr val="00249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61691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a:solidFill>
            <a:schemeClr val="bg1"/>
          </a:solidFill>
        </p:spPr>
        <p:txBody>
          <a:bodyPr vert="horz" lIns="91440" tIns="45720" rIns="91440" bIns="45720" rtlCol="0"/>
          <a:lstStyle>
            <a:lvl1pPr algn="l">
              <a:defRPr sz="1200" b="0" i="0">
                <a:solidFill>
                  <a:srgbClr val="00249C"/>
                </a:solidFill>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5179484" y="0"/>
            <a:ext cx="3962400" cy="344091"/>
          </a:xfrm>
          <a:prstGeom prst="rect">
            <a:avLst/>
          </a:prstGeom>
          <a:solidFill>
            <a:schemeClr val="bg1"/>
          </a:solidFill>
        </p:spPr>
        <p:txBody>
          <a:bodyPr vert="horz" lIns="91440" tIns="45720" rIns="91440" bIns="45720" rtlCol="0"/>
          <a:lstStyle>
            <a:lvl1pPr algn="r">
              <a:defRPr sz="1200" b="0" i="0">
                <a:solidFill>
                  <a:srgbClr val="00249C"/>
                </a:solidFill>
                <a:latin typeface="Arial" panose="020B0604020202020204" pitchFamily="34" charset="0"/>
                <a:cs typeface="Arial" panose="020B0604020202020204" pitchFamily="34" charset="0"/>
              </a:defRPr>
            </a:lvl1pPr>
          </a:lstStyle>
          <a:p>
            <a:fld id="{26555DB0-BC7F-2748-B071-F07DB245AC5C}" type="datetimeFigureOut">
              <a:rPr lang="en-US" smtClean="0"/>
              <a:pPr/>
              <a:t>6/17/2025</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492698"/>
            <a:ext cx="7315200" cy="270033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a:solidFill>
            <a:schemeClr val="bg1"/>
          </a:solidFill>
        </p:spPr>
        <p:txBody>
          <a:bodyPr vert="horz" lIns="91440" tIns="45720" rIns="91440" bIns="45720" rtlCol="0" anchor="b"/>
          <a:lstStyle>
            <a:lvl1pPr algn="l">
              <a:defRPr sz="1200">
                <a:solidFill>
                  <a:srgbClr val="00249C"/>
                </a:solidFill>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a:solidFill>
            <a:schemeClr val="bg1"/>
          </a:solidFill>
        </p:spPr>
        <p:txBody>
          <a:bodyPr vert="horz" lIns="91440" tIns="45720" rIns="91440" bIns="45720" rtlCol="0" anchor="b"/>
          <a:lstStyle>
            <a:lvl1pPr algn="r">
              <a:defRPr sz="1200" b="0" i="0">
                <a:solidFill>
                  <a:srgbClr val="00249C"/>
                </a:solidFill>
                <a:latin typeface="Arial" panose="020B0604020202020204" pitchFamily="34" charset="0"/>
                <a:cs typeface="Arial" panose="020B0604020202020204" pitchFamily="34" charset="0"/>
              </a:defRPr>
            </a:lvl1pPr>
          </a:lstStyle>
          <a:p>
            <a:fld id="{57753AD3-AB46-6045-9BA1-BBC278F09B8C}" type="slidenum">
              <a:rPr lang="en-US" smtClean="0"/>
              <a:pPr/>
              <a:t>‹#›</a:t>
            </a:fld>
            <a:endParaRPr lang="en-US" dirty="0"/>
          </a:p>
        </p:txBody>
      </p:sp>
    </p:spTree>
    <p:extLst>
      <p:ext uri="{BB962C8B-B14F-4D97-AF65-F5344CB8AC3E}">
        <p14:creationId xmlns:p14="http://schemas.microsoft.com/office/powerpoint/2010/main" val="1655833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rgbClr val="00249C"/>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rgbClr val="00249C"/>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rgbClr val="00249C"/>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rgbClr val="00249C"/>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rgbClr val="00249C"/>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Think-Pair-Share</a:t>
            </a:r>
          </a:p>
        </p:txBody>
      </p:sp>
      <p:sp>
        <p:nvSpPr>
          <p:cNvPr id="4" name="Slide Number Placeholder 3"/>
          <p:cNvSpPr>
            <a:spLocks noGrp="1"/>
          </p:cNvSpPr>
          <p:nvPr>
            <p:ph type="sldNum" sz="quarter" idx="5"/>
          </p:nvPr>
        </p:nvSpPr>
        <p:spPr/>
        <p:txBody>
          <a:bodyPr/>
          <a:lstStyle/>
          <a:p>
            <a:fld id="{57753AD3-AB46-6045-9BA1-BBC278F09B8C}" type="slidenum">
              <a:rPr lang="en-US" smtClean="0"/>
              <a:pPr/>
              <a:t>8</a:t>
            </a:fld>
            <a:endParaRPr lang="en-US" dirty="0"/>
          </a:p>
        </p:txBody>
      </p:sp>
    </p:spTree>
    <p:extLst>
      <p:ext uri="{BB962C8B-B14F-4D97-AF65-F5344CB8AC3E}">
        <p14:creationId xmlns:p14="http://schemas.microsoft.com/office/powerpoint/2010/main" val="1983493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 Brainstorm</a:t>
            </a:r>
          </a:p>
        </p:txBody>
      </p:sp>
      <p:sp>
        <p:nvSpPr>
          <p:cNvPr id="4" name="Slide Number Placeholder 3"/>
          <p:cNvSpPr>
            <a:spLocks noGrp="1"/>
          </p:cNvSpPr>
          <p:nvPr>
            <p:ph type="sldNum" sz="quarter" idx="5"/>
          </p:nvPr>
        </p:nvSpPr>
        <p:spPr/>
        <p:txBody>
          <a:bodyPr/>
          <a:lstStyle/>
          <a:p>
            <a:fld id="{57753AD3-AB46-6045-9BA1-BBC278F09B8C}" type="slidenum">
              <a:rPr lang="en-US" smtClean="0"/>
              <a:pPr/>
              <a:t>9</a:t>
            </a:fld>
            <a:endParaRPr lang="en-US" dirty="0"/>
          </a:p>
        </p:txBody>
      </p:sp>
    </p:spTree>
    <p:extLst>
      <p:ext uri="{BB962C8B-B14F-4D97-AF65-F5344CB8AC3E}">
        <p14:creationId xmlns:p14="http://schemas.microsoft.com/office/powerpoint/2010/main" val="2256267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Mini Lab: Applying &amp; Verifying Digital Signatures with Acrobat PDF</a:t>
            </a:r>
          </a:p>
          <a:p>
            <a:pPr>
              <a:buNone/>
            </a:pPr>
            <a:r>
              <a:rPr lang="en-US" b="1" dirty="0"/>
              <a:t>Objective:</a:t>
            </a:r>
            <a:br>
              <a:rPr lang="en-US" dirty="0"/>
            </a:br>
            <a:r>
              <a:rPr lang="en-US" dirty="0"/>
              <a:t>Students will learn how to apply a digital signature to a PDF document and verify a signature using Adobe Acrobat.</a:t>
            </a:r>
          </a:p>
          <a:p>
            <a:pPr>
              <a:buNone/>
            </a:pPr>
            <a:r>
              <a:rPr lang="en-US" b="1" dirty="0"/>
              <a:t>Steps:</a:t>
            </a:r>
          </a:p>
          <a:p>
            <a:pPr>
              <a:buFont typeface="+mj-lt"/>
              <a:buAutoNum type="arabicPeriod"/>
            </a:pPr>
            <a:r>
              <a:rPr lang="en-US" b="1" dirty="0"/>
              <a:t>Preparation:</a:t>
            </a:r>
            <a:endParaRPr lang="en-US" dirty="0"/>
          </a:p>
          <a:p>
            <a:pPr marL="742950" lvl="1" indent="-285750">
              <a:buFont typeface="+mj-lt"/>
              <a:buAutoNum type="arabicPeriod"/>
            </a:pPr>
            <a:r>
              <a:rPr lang="en-US" dirty="0"/>
              <a:t>Provide students with a sample PDF document (e.g., a sample agreement or assignment file).</a:t>
            </a:r>
          </a:p>
          <a:p>
            <a:pPr>
              <a:buFont typeface="+mj-lt"/>
              <a:buAutoNum type="arabicPeriod"/>
            </a:pPr>
            <a:r>
              <a:rPr lang="en-US" b="1" dirty="0"/>
              <a:t>Apply a Digital Signature:</a:t>
            </a:r>
            <a:endParaRPr lang="en-US" dirty="0"/>
          </a:p>
          <a:p>
            <a:pPr marL="742950" lvl="1" indent="-285750">
              <a:buFont typeface="+mj-lt"/>
              <a:buAutoNum type="arabicPeriod"/>
            </a:pPr>
            <a:r>
              <a:rPr lang="en-US" dirty="0"/>
              <a:t>Open the PDF in </a:t>
            </a:r>
            <a:r>
              <a:rPr lang="en-US" b="1" dirty="0"/>
              <a:t>Adobe Acrobat</a:t>
            </a:r>
            <a:r>
              <a:rPr lang="en-US" dirty="0"/>
              <a:t> (Reader or Pro).</a:t>
            </a:r>
          </a:p>
          <a:p>
            <a:pPr marL="742950" lvl="1" indent="-285750">
              <a:buFont typeface="+mj-lt"/>
              <a:buAutoNum type="arabicPeriod"/>
            </a:pPr>
            <a:r>
              <a:rPr lang="en-US" dirty="0"/>
              <a:t>Go to </a:t>
            </a:r>
            <a:r>
              <a:rPr lang="en-US" b="1" dirty="0"/>
              <a:t>Tools</a:t>
            </a:r>
            <a:r>
              <a:rPr lang="en-US" dirty="0"/>
              <a:t> &gt; </a:t>
            </a:r>
            <a:r>
              <a:rPr lang="en-US" b="1" dirty="0"/>
              <a:t>Certificates</a:t>
            </a:r>
            <a:r>
              <a:rPr lang="en-US" dirty="0"/>
              <a:t> &gt; </a:t>
            </a:r>
            <a:r>
              <a:rPr lang="en-US" b="1" dirty="0"/>
              <a:t>Digitally Sign</a:t>
            </a:r>
            <a:r>
              <a:rPr lang="en-US" dirty="0"/>
              <a:t>.</a:t>
            </a:r>
          </a:p>
          <a:p>
            <a:pPr marL="742950" lvl="1" indent="-285750">
              <a:buFont typeface="+mj-lt"/>
              <a:buAutoNum type="arabicPeriod"/>
            </a:pPr>
            <a:r>
              <a:rPr lang="en-US" dirty="0"/>
              <a:t>Select the area to sign, then follow prompts to create or use a digital ID (self-signed or issued by a CA).</a:t>
            </a:r>
          </a:p>
          <a:p>
            <a:pPr marL="742950" lvl="1" indent="-285750">
              <a:buFont typeface="+mj-lt"/>
              <a:buAutoNum type="arabicPeriod"/>
            </a:pPr>
            <a:r>
              <a:rPr lang="en-US" dirty="0"/>
              <a:t>Apply the signature and save the document.</a:t>
            </a:r>
          </a:p>
          <a:p>
            <a:pPr>
              <a:buFont typeface="+mj-lt"/>
              <a:buAutoNum type="arabicPeriod"/>
            </a:pPr>
            <a:r>
              <a:rPr lang="en-US" b="1" dirty="0"/>
              <a:t>Verify a Digital Signature:</a:t>
            </a:r>
            <a:endParaRPr lang="en-US" dirty="0"/>
          </a:p>
          <a:p>
            <a:pPr marL="742950" lvl="1" indent="-285750">
              <a:buFont typeface="+mj-lt"/>
              <a:buAutoNum type="arabicPeriod"/>
            </a:pPr>
            <a:r>
              <a:rPr lang="en-US" dirty="0"/>
              <a:t>Exchange signed PDFs with a classmate, or provide an instructor-signed PDF.</a:t>
            </a:r>
          </a:p>
          <a:p>
            <a:pPr marL="742950" lvl="1" indent="-285750">
              <a:buFont typeface="+mj-lt"/>
              <a:buAutoNum type="arabicPeriod"/>
            </a:pPr>
            <a:r>
              <a:rPr lang="en-US" dirty="0"/>
              <a:t>Open the signed PDF in Acrobat.</a:t>
            </a:r>
          </a:p>
          <a:p>
            <a:pPr marL="742950" lvl="1" indent="-285750">
              <a:buFont typeface="+mj-lt"/>
              <a:buAutoNum type="arabicPeriod"/>
            </a:pPr>
            <a:r>
              <a:rPr lang="en-US" dirty="0"/>
              <a:t>Click the signature panel to see verification details.</a:t>
            </a:r>
          </a:p>
          <a:p>
            <a:pPr marL="742950" lvl="1" indent="-285750">
              <a:buFont typeface="+mj-lt"/>
              <a:buAutoNum type="arabicPeriod"/>
            </a:pPr>
            <a:r>
              <a:rPr lang="en-US" dirty="0"/>
              <a:t>Acrobat will show if the signature is valid, the signer’s identity, and whether the document has been changed since signing.</a:t>
            </a:r>
          </a:p>
          <a:p>
            <a:pPr>
              <a:buFont typeface="+mj-lt"/>
              <a:buAutoNum type="arabicPeriod"/>
            </a:pPr>
            <a:r>
              <a:rPr lang="en-US" b="1" dirty="0"/>
              <a:t>Discussion:</a:t>
            </a:r>
            <a:endParaRPr lang="en-US" dirty="0"/>
          </a:p>
          <a:p>
            <a:pPr marL="742950" lvl="1" indent="-285750">
              <a:buFont typeface="+mj-lt"/>
              <a:buAutoNum type="arabicPeriod"/>
            </a:pPr>
            <a:r>
              <a:rPr lang="en-US" dirty="0"/>
              <a:t>What happens if the document is altered after signing?</a:t>
            </a:r>
          </a:p>
          <a:p>
            <a:pPr marL="742950" lvl="1" indent="-285750">
              <a:buFont typeface="+mj-lt"/>
              <a:buAutoNum type="arabicPeriod"/>
            </a:pPr>
            <a:r>
              <a:rPr lang="en-US" dirty="0"/>
              <a:t>How does Acrobat indicate trust? What are the limitations of self-signed vs. CA-issued signatures?</a:t>
            </a:r>
          </a:p>
          <a:p>
            <a:pPr>
              <a:buNone/>
            </a:pPr>
            <a:r>
              <a:rPr lang="en-US" b="1" dirty="0"/>
              <a:t>Extension / Q&amp;A:</a:t>
            </a:r>
          </a:p>
          <a:p>
            <a:pPr>
              <a:buFont typeface="Arial" panose="020B0604020202020204" pitchFamily="34" charset="0"/>
              <a:buChar char="•"/>
            </a:pPr>
            <a:r>
              <a:rPr lang="en-US" dirty="0"/>
              <a:t>How would this process work with code signing or automated document workflows?</a:t>
            </a:r>
          </a:p>
          <a:p>
            <a:pPr>
              <a:buFont typeface="Arial" panose="020B0604020202020204" pitchFamily="34" charset="0"/>
              <a:buChar char="•"/>
            </a:pPr>
            <a:r>
              <a:rPr lang="en-US" dirty="0"/>
              <a:t>What are the practical differences between a handwritten and digital signature?</a:t>
            </a:r>
          </a:p>
          <a:p>
            <a:pPr>
              <a:buNone/>
            </a:pPr>
            <a:r>
              <a:rPr lang="en-US" b="1" dirty="0"/>
              <a:t>This activity is quick, accessible, and directly demonstrates digital signatures’ real-world value—making it perfect for your course’s engagement and learning objectives.</a:t>
            </a:r>
            <a:endParaRPr lang="en-US" dirty="0"/>
          </a:p>
          <a:p>
            <a:r>
              <a:rPr lang="en-US" dirty="0"/>
              <a:t>If you want a step-by-step student handout or a sample PDF for the activity, let me know!</a:t>
            </a:r>
          </a:p>
          <a:p>
            <a:endParaRPr lang="en-US" dirty="0"/>
          </a:p>
        </p:txBody>
      </p:sp>
      <p:sp>
        <p:nvSpPr>
          <p:cNvPr id="4" name="Slide Number Placeholder 3"/>
          <p:cNvSpPr>
            <a:spLocks noGrp="1"/>
          </p:cNvSpPr>
          <p:nvPr>
            <p:ph type="sldNum" sz="quarter" idx="5"/>
          </p:nvPr>
        </p:nvSpPr>
        <p:spPr/>
        <p:txBody>
          <a:bodyPr/>
          <a:lstStyle/>
          <a:p>
            <a:fld id="{57753AD3-AB46-6045-9BA1-BBC278F09B8C}" type="slidenum">
              <a:rPr lang="en-US" smtClean="0"/>
              <a:pPr/>
              <a:t>17</a:t>
            </a:fld>
            <a:endParaRPr lang="en-US" dirty="0"/>
          </a:p>
        </p:txBody>
      </p:sp>
    </p:spTree>
    <p:extLst>
      <p:ext uri="{BB962C8B-B14F-4D97-AF65-F5344CB8AC3E}">
        <p14:creationId xmlns:p14="http://schemas.microsoft.com/office/powerpoint/2010/main" val="1941675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fully protect sensitive data, we must secure the transmission itself—using strong encryption and robust wireless security measures.</a:t>
            </a:r>
          </a:p>
          <a:p>
            <a:endParaRPr lang="en-US" dirty="0"/>
          </a:p>
        </p:txBody>
      </p:sp>
      <p:sp>
        <p:nvSpPr>
          <p:cNvPr id="4" name="Slide Number Placeholder 3"/>
          <p:cNvSpPr>
            <a:spLocks noGrp="1"/>
          </p:cNvSpPr>
          <p:nvPr>
            <p:ph type="sldNum" sz="quarter" idx="5"/>
          </p:nvPr>
        </p:nvSpPr>
        <p:spPr/>
        <p:txBody>
          <a:bodyPr/>
          <a:lstStyle/>
          <a:p>
            <a:fld id="{57753AD3-AB46-6045-9BA1-BBC278F09B8C}" type="slidenum">
              <a:rPr lang="en-US" smtClean="0"/>
              <a:pPr/>
              <a:t>19</a:t>
            </a:fld>
            <a:endParaRPr lang="en-US" dirty="0"/>
          </a:p>
        </p:txBody>
      </p:sp>
    </p:spTree>
    <p:extLst>
      <p:ext uri="{BB962C8B-B14F-4D97-AF65-F5344CB8AC3E}">
        <p14:creationId xmlns:p14="http://schemas.microsoft.com/office/powerpoint/2010/main" val="1398519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Wireless networks expose data to new risks—strong security controls are essential to protect confidentiality.</a:t>
            </a:r>
          </a:p>
          <a:p>
            <a:endParaRPr lang="en-US" dirty="0"/>
          </a:p>
        </p:txBody>
      </p:sp>
      <p:sp>
        <p:nvSpPr>
          <p:cNvPr id="4" name="Slide Number Placeholder 3"/>
          <p:cNvSpPr>
            <a:spLocks noGrp="1"/>
          </p:cNvSpPr>
          <p:nvPr>
            <p:ph type="sldNum" sz="quarter" idx="5"/>
          </p:nvPr>
        </p:nvSpPr>
        <p:spPr/>
        <p:txBody>
          <a:bodyPr/>
          <a:lstStyle/>
          <a:p>
            <a:fld id="{57753AD3-AB46-6045-9BA1-BBC278F09B8C}" type="slidenum">
              <a:rPr lang="en-US" smtClean="0"/>
              <a:pPr/>
              <a:t>20</a:t>
            </a:fld>
            <a:endParaRPr lang="en-US" dirty="0"/>
          </a:p>
        </p:txBody>
      </p:sp>
    </p:spTree>
    <p:extLst>
      <p:ext uri="{BB962C8B-B14F-4D97-AF65-F5344CB8AC3E}">
        <p14:creationId xmlns:p14="http://schemas.microsoft.com/office/powerpoint/2010/main" val="3192725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53AD3-AB46-6045-9BA1-BBC278F09B8C}" type="slidenum">
              <a:rPr lang="en-US" smtClean="0"/>
              <a:pPr/>
              <a:t>21</a:t>
            </a:fld>
            <a:endParaRPr lang="en-US" dirty="0"/>
          </a:p>
        </p:txBody>
      </p:sp>
    </p:spTree>
    <p:extLst>
      <p:ext uri="{BB962C8B-B14F-4D97-AF65-F5344CB8AC3E}">
        <p14:creationId xmlns:p14="http://schemas.microsoft.com/office/powerpoint/2010/main" val="1426042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Wireless monitoring tools are essential for maintaining secure, attack-free Wi-Fi environments.</a:t>
            </a:r>
          </a:p>
          <a:p>
            <a:endParaRPr lang="en-US" dirty="0"/>
          </a:p>
        </p:txBody>
      </p:sp>
      <p:sp>
        <p:nvSpPr>
          <p:cNvPr id="4" name="Slide Number Placeholder 3"/>
          <p:cNvSpPr>
            <a:spLocks noGrp="1"/>
          </p:cNvSpPr>
          <p:nvPr>
            <p:ph type="sldNum" sz="quarter" idx="5"/>
          </p:nvPr>
        </p:nvSpPr>
        <p:spPr/>
        <p:txBody>
          <a:bodyPr/>
          <a:lstStyle/>
          <a:p>
            <a:fld id="{57753AD3-AB46-6045-9BA1-BBC278F09B8C}" type="slidenum">
              <a:rPr lang="en-US" smtClean="0"/>
              <a:pPr/>
              <a:t>23</a:t>
            </a:fld>
            <a:endParaRPr lang="en-US" dirty="0"/>
          </a:p>
        </p:txBody>
      </p:sp>
    </p:spTree>
    <p:extLst>
      <p:ext uri="{BB962C8B-B14F-4D97-AF65-F5344CB8AC3E}">
        <p14:creationId xmlns:p14="http://schemas.microsoft.com/office/powerpoint/2010/main" val="4142565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753AD3-AB46-6045-9BA1-BBC278F09B8C}" type="slidenum">
              <a:rPr lang="en-US" smtClean="0"/>
              <a:pPr/>
              <a:t>25</a:t>
            </a:fld>
            <a:endParaRPr lang="en-US" dirty="0"/>
          </a:p>
        </p:txBody>
      </p:sp>
    </p:spTree>
    <p:extLst>
      <p:ext uri="{BB962C8B-B14F-4D97-AF65-F5344CB8AC3E}">
        <p14:creationId xmlns:p14="http://schemas.microsoft.com/office/powerpoint/2010/main" val="739701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5.sv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25.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g"/><Relationship Id="rId1" Type="http://schemas.openxmlformats.org/officeDocument/2006/relationships/slideMaster" Target="../slideMasters/slideMaster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g"/><Relationship Id="rId1" Type="http://schemas.openxmlformats.org/officeDocument/2006/relationships/slideMaster" Target="../slideMasters/slideMaster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5.sv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5.svg"/><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nd Title for the Presentatio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8">
            <a:extLst>
              <a:ext uri="{FF2B5EF4-FFF2-40B4-BE49-F238E27FC236}">
                <a16:creationId xmlns:a16="http://schemas.microsoft.com/office/drawing/2014/main" id="{2CFC90AB-DF59-D34A-9818-151D5C1D9CEE}"/>
              </a:ext>
            </a:extLst>
          </p:cNvPr>
          <p:cNvSpPr>
            <a:spLocks noGrp="1"/>
          </p:cNvSpPr>
          <p:nvPr>
            <p:ph type="dt" sz="half" idx="10"/>
          </p:nvPr>
        </p:nvSpPr>
        <p:spPr>
          <a:xfrm>
            <a:off x="955675" y="5981617"/>
            <a:ext cx="3138522" cy="365125"/>
          </a:xfrm>
        </p:spPr>
        <p:txBody>
          <a:bodyPr/>
          <a:lstStyle>
            <a:lvl1pPr>
              <a:defRPr sz="1500">
                <a:solidFill>
                  <a:schemeClr val="bg2"/>
                </a:solidFill>
              </a:defRPr>
            </a:lvl1pPr>
          </a:lstStyle>
          <a:p>
            <a:fld id="{9FB76777-9218-4188-BD26-CF1E318BE795}" type="datetime2">
              <a:rPr lang="en-US" smtClean="0"/>
              <a:pPr/>
              <a:t>Tuesday, June 17, 2025</a:t>
            </a:fld>
            <a:endParaRPr lang="en-AE" dirty="0"/>
          </a:p>
        </p:txBody>
      </p:sp>
      <p:pic>
        <p:nvPicPr>
          <p:cNvPr id="7" name="Graphic 6">
            <a:extLst>
              <a:ext uri="{FF2B5EF4-FFF2-40B4-BE49-F238E27FC236}">
                <a16:creationId xmlns:a16="http://schemas.microsoft.com/office/drawing/2014/main" id="{E0A69106-6879-3A4D-A621-50E8110948B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62708" y="399145"/>
            <a:ext cx="3435702" cy="587113"/>
          </a:xfrm>
          <a:prstGeom prst="rect">
            <a:avLst/>
          </a:prstGeom>
        </p:spPr>
      </p:pic>
      <p:sp>
        <p:nvSpPr>
          <p:cNvPr id="8" name="Subtitle 2">
            <a:extLst>
              <a:ext uri="{FF2B5EF4-FFF2-40B4-BE49-F238E27FC236}">
                <a16:creationId xmlns:a16="http://schemas.microsoft.com/office/drawing/2014/main" id="{D8643B33-FF74-2B49-B6EB-01409F1D0D7F}"/>
              </a:ext>
            </a:extLst>
          </p:cNvPr>
          <p:cNvSpPr>
            <a:spLocks noGrp="1"/>
          </p:cNvSpPr>
          <p:nvPr>
            <p:ph type="subTitle" idx="1"/>
          </p:nvPr>
        </p:nvSpPr>
        <p:spPr>
          <a:xfrm>
            <a:off x="955675" y="3945603"/>
            <a:ext cx="9144000" cy="536329"/>
          </a:xfrm>
          <a:prstGeom prst="rect">
            <a:avLst/>
          </a:prstGeom>
        </p:spPr>
        <p:txBody>
          <a:bodyPr/>
          <a:lstStyle>
            <a:lvl1pPr marL="0" indent="0" algn="l">
              <a:buNone/>
              <a:defRPr sz="2500">
                <a:solidFill>
                  <a:schemeClr val="bg1">
                    <a:lumMod val="40000"/>
                    <a:lumOff val="60000"/>
                  </a:schemeClr>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itle 3">
            <a:extLst>
              <a:ext uri="{FF2B5EF4-FFF2-40B4-BE49-F238E27FC236}">
                <a16:creationId xmlns:a16="http://schemas.microsoft.com/office/drawing/2014/main" id="{591BC0ED-3260-F844-B525-B5B4D2CC78D0}"/>
              </a:ext>
            </a:extLst>
          </p:cNvPr>
          <p:cNvSpPr>
            <a:spLocks noGrp="1"/>
          </p:cNvSpPr>
          <p:nvPr>
            <p:ph type="title" hasCustomPrompt="1"/>
          </p:nvPr>
        </p:nvSpPr>
        <p:spPr>
          <a:xfrm>
            <a:off x="955675" y="3126852"/>
            <a:ext cx="9144000" cy="818751"/>
          </a:xfrm>
        </p:spPr>
        <p:txBody>
          <a:bodyPr anchor="t" anchorCtr="0"/>
          <a:lstStyle>
            <a:lvl1pPr algn="l">
              <a:defRPr>
                <a:solidFill>
                  <a:schemeClr val="bg2"/>
                </a:solidFill>
              </a:defRPr>
            </a:lvl1pPr>
          </a:lstStyle>
          <a:p>
            <a:r>
              <a:rPr lang="en-US" dirty="0"/>
              <a:t>Click to edit master title</a:t>
            </a:r>
          </a:p>
        </p:txBody>
      </p:sp>
      <p:pic>
        <p:nvPicPr>
          <p:cNvPr id="2" name="Graphic 1">
            <a:extLst>
              <a:ext uri="{FF2B5EF4-FFF2-40B4-BE49-F238E27FC236}">
                <a16:creationId xmlns:a16="http://schemas.microsoft.com/office/drawing/2014/main" id="{B62CFDD6-AE00-DD47-508D-02E0E719DA46}"/>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9766852" y="498507"/>
            <a:ext cx="2425148" cy="172403"/>
          </a:xfrm>
          <a:prstGeom prst="rect">
            <a:avLst/>
          </a:prstGeom>
        </p:spPr>
      </p:pic>
    </p:spTree>
    <p:extLst>
      <p:ext uri="{BB962C8B-B14F-4D97-AF65-F5344CB8AC3E}">
        <p14:creationId xmlns:p14="http://schemas.microsoft.com/office/powerpoint/2010/main" val="3133075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 Slide  Option#3 with Table">
    <p:bg>
      <p:bgPr>
        <a:solidFill>
          <a:schemeClr val="bg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6908BEE-A825-DA40-9969-1B02C84DEF7A}"/>
              </a:ext>
            </a:extLst>
          </p:cNvPr>
          <p:cNvSpPr>
            <a:spLocks noGrp="1"/>
          </p:cNvSpPr>
          <p:nvPr>
            <p:ph type="title" hasCustomPrompt="1"/>
          </p:nvPr>
        </p:nvSpPr>
        <p:spPr>
          <a:xfrm>
            <a:off x="704800" y="1207003"/>
            <a:ext cx="5874026" cy="557061"/>
          </a:xfrm>
        </p:spPr>
        <p:txBody>
          <a:bodyPr anchor="t">
            <a:normAutofit/>
          </a:bodyPr>
          <a:lstStyle>
            <a:lvl1pPr>
              <a:defRPr sz="3000">
                <a:solidFill>
                  <a:srgbClr val="00249C"/>
                </a:solidFill>
              </a:defRPr>
            </a:lvl1pPr>
          </a:lstStyle>
          <a:p>
            <a:r>
              <a:rPr lang="en-US" dirty="0"/>
              <a:t>Click Add Table Title</a:t>
            </a:r>
          </a:p>
        </p:txBody>
      </p:sp>
      <p:sp>
        <p:nvSpPr>
          <p:cNvPr id="6" name="Subtitle 2">
            <a:extLst>
              <a:ext uri="{FF2B5EF4-FFF2-40B4-BE49-F238E27FC236}">
                <a16:creationId xmlns:a16="http://schemas.microsoft.com/office/drawing/2014/main" id="{B6746524-6D09-2F49-8A69-4823C3DCCD24}"/>
              </a:ext>
            </a:extLst>
          </p:cNvPr>
          <p:cNvSpPr>
            <a:spLocks noGrp="1"/>
          </p:cNvSpPr>
          <p:nvPr>
            <p:ph type="subTitle" idx="1" hasCustomPrompt="1"/>
          </p:nvPr>
        </p:nvSpPr>
        <p:spPr>
          <a:xfrm>
            <a:off x="5390087" y="314797"/>
            <a:ext cx="6120159" cy="315424"/>
          </a:xfrm>
        </p:spPr>
        <p:txBody>
          <a:bodyPr>
            <a:noAutofit/>
          </a:bodyPr>
          <a:lstStyle>
            <a:lvl1pPr marL="0" indent="0" algn="r">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Presentation Title</a:t>
            </a:r>
          </a:p>
        </p:txBody>
      </p:sp>
      <p:sp>
        <p:nvSpPr>
          <p:cNvPr id="7" name="Slide Number Placeholder 6">
            <a:extLst>
              <a:ext uri="{FF2B5EF4-FFF2-40B4-BE49-F238E27FC236}">
                <a16:creationId xmlns:a16="http://schemas.microsoft.com/office/drawing/2014/main" id="{03FFED15-3BC1-9A47-85CA-5740A1734EB2}"/>
              </a:ext>
            </a:extLst>
          </p:cNvPr>
          <p:cNvSpPr txBox="1">
            <a:spLocks/>
          </p:cNvSpPr>
          <p:nvPr userDrawn="1"/>
        </p:nvSpPr>
        <p:spPr>
          <a:xfrm>
            <a:off x="11377612" y="248602"/>
            <a:ext cx="814388" cy="365125"/>
          </a:xfrm>
          <a:prstGeom prst="rect">
            <a:avLst/>
          </a:prstGeom>
          <a:noFill/>
        </p:spPr>
        <p:txBody>
          <a:bodyPr vert="horz" lIns="91440" tIns="45720" rIns="91440" bIns="45720" rtlCol="0" anchor="ctr"/>
          <a:lstStyle>
            <a:defPPr>
              <a:defRPr lang="en-US"/>
            </a:defPPr>
            <a:lvl1pPr marL="0" algn="ctr" defTabSz="914400" rtl="0" eaLnBrk="1" latinLnBrk="0" hangingPunct="1">
              <a:defRPr sz="16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91C39B3-71BA-C04A-8F90-02179B3D98C0}" type="slidenum">
              <a:rPr lang="en-US" smtClean="0"/>
              <a:pPr/>
              <a:t>‹#›</a:t>
            </a:fld>
            <a:endParaRPr lang="en-US" dirty="0"/>
          </a:p>
        </p:txBody>
      </p:sp>
      <p:pic>
        <p:nvPicPr>
          <p:cNvPr id="9" name="Graphic 8">
            <a:extLst>
              <a:ext uri="{FF2B5EF4-FFF2-40B4-BE49-F238E27FC236}">
                <a16:creationId xmlns:a16="http://schemas.microsoft.com/office/drawing/2014/main" id="{5893B466-AD85-BF49-A335-E853DA6FB0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01500" y="306705"/>
            <a:ext cx="177800" cy="248920"/>
          </a:xfrm>
          <a:prstGeom prst="rect">
            <a:avLst/>
          </a:prstGeom>
        </p:spPr>
      </p:pic>
      <p:pic>
        <p:nvPicPr>
          <p:cNvPr id="12" name="Graphic 11">
            <a:extLst>
              <a:ext uri="{FF2B5EF4-FFF2-40B4-BE49-F238E27FC236}">
                <a16:creationId xmlns:a16="http://schemas.microsoft.com/office/drawing/2014/main" id="{35B54686-6941-2541-B096-11C08B1BDEA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88949" y="2051"/>
            <a:ext cx="236191" cy="6858000"/>
          </a:xfrm>
          <a:prstGeom prst="rect">
            <a:avLst/>
          </a:prstGeom>
        </p:spPr>
      </p:pic>
      <p:pic>
        <p:nvPicPr>
          <p:cNvPr id="13" name="Graphic 12">
            <a:extLst>
              <a:ext uri="{FF2B5EF4-FFF2-40B4-BE49-F238E27FC236}">
                <a16:creationId xmlns:a16="http://schemas.microsoft.com/office/drawing/2014/main" id="{A8808B5C-1859-104A-826C-D3A463154C6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0206" y="250603"/>
            <a:ext cx="313679" cy="329298"/>
          </a:xfrm>
          <a:prstGeom prst="rect">
            <a:avLst/>
          </a:prstGeom>
        </p:spPr>
      </p:pic>
      <p:sp>
        <p:nvSpPr>
          <p:cNvPr id="3" name="Text Placeholder 2">
            <a:extLst>
              <a:ext uri="{FF2B5EF4-FFF2-40B4-BE49-F238E27FC236}">
                <a16:creationId xmlns:a16="http://schemas.microsoft.com/office/drawing/2014/main" id="{5B03E28E-79CD-8A43-B374-EF35B43959A1}"/>
              </a:ext>
            </a:extLst>
          </p:cNvPr>
          <p:cNvSpPr>
            <a:spLocks noGrp="1"/>
          </p:cNvSpPr>
          <p:nvPr>
            <p:ph type="body" sz="quarter" idx="10" hasCustomPrompt="1"/>
          </p:nvPr>
        </p:nvSpPr>
        <p:spPr>
          <a:xfrm>
            <a:off x="704800" y="1878013"/>
            <a:ext cx="4054150" cy="3754437"/>
          </a:xfrm>
        </p:spPr>
        <p:txBody>
          <a:bodyPr>
            <a:noAutofit/>
          </a:bodyPr>
          <a:lstStyle>
            <a:lvl1pPr marL="0" indent="0" algn="l">
              <a:lnSpc>
                <a:spcPct val="95000"/>
              </a:lnSpc>
              <a:buFontTx/>
              <a:buNone/>
              <a:defRPr lang="en-US" sz="2000" b="0" i="0" smtClean="0">
                <a:effectLst/>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dirty="0"/>
              <a:t>A Table refers to any data which is presented in orderly rows across and/or down the page, often enclosed within borders. A Figure refers to any other form of presentation such as a bar or pie chart, a graph, a diagram, a map, a photograph, a line drawing or a sample of material.</a:t>
            </a:r>
            <a:endParaRPr lang="en-AE" dirty="0"/>
          </a:p>
        </p:txBody>
      </p:sp>
      <p:sp>
        <p:nvSpPr>
          <p:cNvPr id="8" name="Table Placeholder 7">
            <a:extLst>
              <a:ext uri="{FF2B5EF4-FFF2-40B4-BE49-F238E27FC236}">
                <a16:creationId xmlns:a16="http://schemas.microsoft.com/office/drawing/2014/main" id="{78A247DE-41CC-5245-986E-449D869DC74D}"/>
              </a:ext>
            </a:extLst>
          </p:cNvPr>
          <p:cNvSpPr>
            <a:spLocks noGrp="1"/>
          </p:cNvSpPr>
          <p:nvPr>
            <p:ph type="tbl" sz="quarter" idx="11"/>
          </p:nvPr>
        </p:nvSpPr>
        <p:spPr>
          <a:xfrm>
            <a:off x="5154613" y="1878013"/>
            <a:ext cx="6356350" cy="3754437"/>
          </a:xfrm>
        </p:spPr>
        <p:txBody>
          <a:bodyPr/>
          <a:lstStyle/>
          <a:p>
            <a:r>
              <a:rPr lang="en-US"/>
              <a:t>Click icon to add table</a:t>
            </a:r>
            <a:endParaRPr lang="en-AE"/>
          </a:p>
        </p:txBody>
      </p:sp>
    </p:spTree>
    <p:extLst>
      <p:ext uri="{BB962C8B-B14F-4D97-AF65-F5344CB8AC3E}">
        <p14:creationId xmlns:p14="http://schemas.microsoft.com/office/powerpoint/2010/main" val="2610840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Option#4 with Infographic">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C46900-ACA7-B546-8A78-DFF39C7FE4BE}"/>
              </a:ext>
            </a:extLst>
          </p:cNvPr>
          <p:cNvSpPr>
            <a:spLocks noGrp="1"/>
          </p:cNvSpPr>
          <p:nvPr>
            <p:ph type="title" hasCustomPrompt="1"/>
          </p:nvPr>
        </p:nvSpPr>
        <p:spPr>
          <a:xfrm>
            <a:off x="704800" y="1207004"/>
            <a:ext cx="9770717" cy="597928"/>
          </a:xfrm>
        </p:spPr>
        <p:txBody>
          <a:bodyPr anchor="t">
            <a:normAutofit/>
          </a:bodyPr>
          <a:lstStyle>
            <a:lvl1pPr>
              <a:defRPr sz="3000">
                <a:solidFill>
                  <a:srgbClr val="00249C"/>
                </a:solidFill>
              </a:defRPr>
            </a:lvl1pPr>
          </a:lstStyle>
          <a:p>
            <a:r>
              <a:rPr lang="en-US" dirty="0"/>
              <a:t>Click to Add Icons/Infographics Title</a:t>
            </a:r>
          </a:p>
        </p:txBody>
      </p:sp>
      <p:pic>
        <p:nvPicPr>
          <p:cNvPr id="10" name="Graphic 9">
            <a:extLst>
              <a:ext uri="{FF2B5EF4-FFF2-40B4-BE49-F238E27FC236}">
                <a16:creationId xmlns:a16="http://schemas.microsoft.com/office/drawing/2014/main" id="{C71104D3-4DE6-8346-AD98-5A101FEABA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flipH="1">
            <a:off x="11501786" y="73025"/>
            <a:ext cx="406400" cy="260350"/>
          </a:xfrm>
          <a:prstGeom prst="rect">
            <a:avLst/>
          </a:prstGeom>
        </p:spPr>
      </p:pic>
      <p:sp>
        <p:nvSpPr>
          <p:cNvPr id="11" name="Slide Number Placeholder 6">
            <a:extLst>
              <a:ext uri="{FF2B5EF4-FFF2-40B4-BE49-F238E27FC236}">
                <a16:creationId xmlns:a16="http://schemas.microsoft.com/office/drawing/2014/main" id="{7957831C-872D-CF44-8DFE-BC74ADA53052}"/>
              </a:ext>
            </a:extLst>
          </p:cNvPr>
          <p:cNvSpPr>
            <a:spLocks noGrp="1"/>
          </p:cNvSpPr>
          <p:nvPr>
            <p:ph type="sldNum" sz="quarter" idx="12"/>
          </p:nvPr>
        </p:nvSpPr>
        <p:spPr>
          <a:xfrm>
            <a:off x="11297792" y="406400"/>
            <a:ext cx="814388" cy="365125"/>
          </a:xfrm>
          <a:noFill/>
        </p:spPr>
        <p:txBody>
          <a:bodyPr/>
          <a:lstStyle>
            <a:lvl1pPr algn="ctr">
              <a:defRPr sz="1600">
                <a:solidFill>
                  <a:schemeClr val="bg1"/>
                </a:solidFill>
              </a:defRPr>
            </a:lvl1pPr>
          </a:lstStyle>
          <a:p>
            <a:fld id="{A91C39B3-71BA-C04A-8F90-02179B3D98C0}" type="slidenum">
              <a:rPr lang="en-US" smtClean="0"/>
              <a:pPr/>
              <a:t>‹#›</a:t>
            </a:fld>
            <a:endParaRPr lang="en-US" dirty="0"/>
          </a:p>
        </p:txBody>
      </p:sp>
      <p:pic>
        <p:nvPicPr>
          <p:cNvPr id="12" name="Picture 5">
            <a:extLst>
              <a:ext uri="{FF2B5EF4-FFF2-40B4-BE49-F238E27FC236}">
                <a16:creationId xmlns:a16="http://schemas.microsoft.com/office/drawing/2014/main" id="{810453EF-472B-6940-A88C-A88100363B0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82275" y="5759451"/>
            <a:ext cx="2209725" cy="1098549"/>
          </a:xfrm>
          <a:prstGeom prst="rect">
            <a:avLst/>
          </a:prstGeom>
        </p:spPr>
      </p:pic>
      <p:pic>
        <p:nvPicPr>
          <p:cNvPr id="13" name="Graphic 12">
            <a:extLst>
              <a:ext uri="{FF2B5EF4-FFF2-40B4-BE49-F238E27FC236}">
                <a16:creationId xmlns:a16="http://schemas.microsoft.com/office/drawing/2014/main" id="{7051FCF3-192E-C34F-AAE3-E07D038D817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310248" y="6030989"/>
            <a:ext cx="529126" cy="555472"/>
          </a:xfrm>
          <a:prstGeom prst="rect">
            <a:avLst/>
          </a:prstGeom>
        </p:spPr>
      </p:pic>
      <p:sp>
        <p:nvSpPr>
          <p:cNvPr id="8" name="Text Placeholder 2">
            <a:extLst>
              <a:ext uri="{FF2B5EF4-FFF2-40B4-BE49-F238E27FC236}">
                <a16:creationId xmlns:a16="http://schemas.microsoft.com/office/drawing/2014/main" id="{9F5D8C5A-4EF8-D744-8722-B704B694B773}"/>
              </a:ext>
            </a:extLst>
          </p:cNvPr>
          <p:cNvSpPr>
            <a:spLocks noGrp="1"/>
          </p:cNvSpPr>
          <p:nvPr>
            <p:ph type="body" sz="quarter" idx="10" hasCustomPrompt="1"/>
          </p:nvPr>
        </p:nvSpPr>
        <p:spPr>
          <a:xfrm>
            <a:off x="704800" y="1804931"/>
            <a:ext cx="4441187" cy="4423024"/>
          </a:xfrm>
        </p:spPr>
        <p:txBody>
          <a:bodyPr>
            <a:normAutofit/>
          </a:bodyPr>
          <a:lstStyle>
            <a:lvl1pPr marL="0" marR="0" indent="0" algn="l" defTabSz="914400" rtl="0" eaLnBrk="1" fontAlgn="auto" latinLnBrk="0" hangingPunct="1">
              <a:lnSpc>
                <a:spcPct val="95000"/>
              </a:lnSpc>
              <a:spcBef>
                <a:spcPts val="1000"/>
              </a:spcBef>
              <a:spcAft>
                <a:spcPts val="0"/>
              </a:spcAft>
              <a:buClrTx/>
              <a:buSzTx/>
              <a:buFontTx/>
              <a:buNone/>
              <a:tabLst/>
              <a:defRPr lang="en-US" sz="2000" b="0" i="0" smtClean="0">
                <a:effectLst/>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AE" dirty="0"/>
              <a:t>Add your </a:t>
            </a:r>
            <a:r>
              <a:rPr lang="en-US" dirty="0"/>
              <a:t>standard icons or infographics. Which are graphic visual representations of information, data, or knowledge intended to present information quickly and clearly. They can improve cognition by utilizing graphics to enhance the human visual system's ability to see patterns and trends.</a:t>
            </a:r>
            <a:endParaRPr lang="en-AE" dirty="0"/>
          </a:p>
        </p:txBody>
      </p:sp>
      <p:sp>
        <p:nvSpPr>
          <p:cNvPr id="2" name="TextBox 1">
            <a:extLst>
              <a:ext uri="{FF2B5EF4-FFF2-40B4-BE49-F238E27FC236}">
                <a16:creationId xmlns:a16="http://schemas.microsoft.com/office/drawing/2014/main" id="{630841EB-EC59-D407-3D91-5929A98669CD}"/>
              </a:ext>
            </a:extLst>
          </p:cNvPr>
          <p:cNvSpPr txBox="1"/>
          <p:nvPr userDrawn="1"/>
        </p:nvSpPr>
        <p:spPr>
          <a:xfrm>
            <a:off x="5878" y="6586461"/>
            <a:ext cx="410434" cy="246221"/>
          </a:xfrm>
          <a:prstGeom prst="rect">
            <a:avLst/>
          </a:prstGeom>
          <a:noFill/>
        </p:spPr>
        <p:txBody>
          <a:bodyPr wrap="square" rtlCol="0">
            <a:spAutoFit/>
          </a:bodyPr>
          <a:lstStyle/>
          <a:p>
            <a:pPr algn="l" rtl="0"/>
            <a:r>
              <a:rPr lang="en-US" sz="200" dirty="0" err="1">
                <a:solidFill>
                  <a:schemeClr val="bg2"/>
                </a:solidFill>
                <a:latin typeface="Aktiv Grotesk Trial Light" panose="020B0404020202020204" pitchFamily="34" charset="0"/>
                <a:ea typeface="Aktiv Grotesk Trial Light" panose="020B0404020202020204" pitchFamily="34" charset="0"/>
                <a:cs typeface="Aktiv Grotesk Trial Light" panose="020B0404020202020204" pitchFamily="34" charset="0"/>
              </a:rPr>
              <a:t>Aktive</a:t>
            </a:r>
            <a:r>
              <a:rPr lang="en-US" sz="200" dirty="0">
                <a:solidFill>
                  <a:schemeClr val="bg2"/>
                </a:solidFill>
                <a:latin typeface="Aktiv Grotesk Trial Light" panose="020B0404020202020204" pitchFamily="34" charset="0"/>
                <a:ea typeface="Aktiv Grotesk Trial Light" panose="020B0404020202020204" pitchFamily="34" charset="0"/>
                <a:cs typeface="Aktiv Grotesk Trial Light" panose="020B0404020202020204" pitchFamily="34" charset="0"/>
              </a:rPr>
              <a:t> </a:t>
            </a:r>
            <a:r>
              <a:rPr lang="en-US" sz="200" dirty="0" err="1">
                <a:solidFill>
                  <a:schemeClr val="bg2"/>
                </a:solidFill>
                <a:latin typeface="Aktiv Grotesk Trial Light" panose="020B0404020202020204" pitchFamily="34" charset="0"/>
                <a:ea typeface="Aktiv Grotesk Trial Light" panose="020B0404020202020204" pitchFamily="34" charset="0"/>
                <a:cs typeface="Aktiv Grotesk Trial Light" panose="020B0404020202020204" pitchFamily="34" charset="0"/>
              </a:rPr>
              <a:t>Grotesk</a:t>
            </a:r>
            <a:endParaRPr lang="en-US" sz="200" dirty="0">
              <a:solidFill>
                <a:schemeClr val="bg2"/>
              </a:solidFill>
              <a:latin typeface="Aktiv Grotesk Trial Light" panose="020B0404020202020204" pitchFamily="34" charset="0"/>
              <a:ea typeface="Aktiv Grotesk Trial Light" panose="020B0404020202020204" pitchFamily="34" charset="0"/>
              <a:cs typeface="Aktiv Grotesk Trial Light" panose="020B0404020202020204" pitchFamily="34" charset="0"/>
            </a:endParaRPr>
          </a:p>
          <a:p>
            <a:pPr algn="l" rtl="0"/>
            <a:r>
              <a:rPr lang="en-US" sz="200" dirty="0" err="1">
                <a:solidFill>
                  <a:schemeClr val="bg2"/>
                </a:solidFill>
                <a:latin typeface="Aktiv Grotesk Trial" panose="020B0504020202020204" pitchFamily="34" charset="0"/>
                <a:ea typeface="Aktiv Grotesk Trial" panose="020B0504020202020204" pitchFamily="34" charset="0"/>
                <a:cs typeface="Aktiv Grotesk Trial" panose="020B0504020202020204" pitchFamily="34" charset="0"/>
              </a:rPr>
              <a:t>Aktive</a:t>
            </a:r>
            <a:r>
              <a:rPr lang="en-US" sz="200" dirty="0">
                <a:solidFill>
                  <a:schemeClr val="bg2"/>
                </a:solidFill>
                <a:latin typeface="Aktiv Grotesk Trial" panose="020B0504020202020204" pitchFamily="34" charset="0"/>
                <a:ea typeface="Aktiv Grotesk Trial" panose="020B0504020202020204" pitchFamily="34" charset="0"/>
                <a:cs typeface="Aktiv Grotesk Trial" panose="020B0504020202020204" pitchFamily="34" charset="0"/>
              </a:rPr>
              <a:t> </a:t>
            </a:r>
            <a:r>
              <a:rPr lang="en-US" sz="200" dirty="0" err="1">
                <a:solidFill>
                  <a:schemeClr val="bg2"/>
                </a:solidFill>
                <a:latin typeface="Aktiv Grotesk Trial" panose="020B0504020202020204" pitchFamily="34" charset="0"/>
                <a:ea typeface="Aktiv Grotesk Trial" panose="020B0504020202020204" pitchFamily="34" charset="0"/>
                <a:cs typeface="Aktiv Grotesk Trial" panose="020B0504020202020204" pitchFamily="34" charset="0"/>
              </a:rPr>
              <a:t>Grotesk</a:t>
            </a:r>
            <a:endParaRPr lang="en-US" sz="200" dirty="0">
              <a:solidFill>
                <a:schemeClr val="bg2"/>
              </a:solidFill>
              <a:latin typeface="Aktiv Grotesk Trial" panose="020B0504020202020204" pitchFamily="34" charset="0"/>
              <a:ea typeface="Aktiv Grotesk Trial" panose="020B0504020202020204" pitchFamily="34" charset="0"/>
              <a:cs typeface="Aktiv Grotesk Trial" panose="020B0504020202020204" pitchFamily="34" charset="0"/>
            </a:endParaRPr>
          </a:p>
          <a:p>
            <a:pPr algn="l" rtl="0"/>
            <a:r>
              <a:rPr lang="en-US" sz="200" dirty="0" err="1">
                <a:solidFill>
                  <a:schemeClr val="bg2"/>
                </a:solidFill>
                <a:latin typeface="Aktiv Grotesk Trial Medium" panose="020B0504020202020204" pitchFamily="34" charset="0"/>
                <a:ea typeface="Aktiv Grotesk Trial Medium" panose="020B0504020202020204" pitchFamily="34" charset="0"/>
                <a:cs typeface="Aktiv Grotesk Trial Medium" panose="020B0504020202020204" pitchFamily="34" charset="0"/>
              </a:rPr>
              <a:t>Aktive</a:t>
            </a:r>
            <a:r>
              <a:rPr lang="en-US" sz="200" dirty="0">
                <a:solidFill>
                  <a:schemeClr val="bg2"/>
                </a:solidFill>
                <a:latin typeface="Aktiv Grotesk Trial Medium" panose="020B0504020202020204" pitchFamily="34" charset="0"/>
                <a:ea typeface="Aktiv Grotesk Trial Medium" panose="020B0504020202020204" pitchFamily="34" charset="0"/>
                <a:cs typeface="Aktiv Grotesk Trial Medium" panose="020B0504020202020204" pitchFamily="34" charset="0"/>
              </a:rPr>
              <a:t> </a:t>
            </a:r>
            <a:r>
              <a:rPr lang="en-US" sz="200" dirty="0" err="1">
                <a:solidFill>
                  <a:schemeClr val="bg2"/>
                </a:solidFill>
                <a:latin typeface="Aktiv Grotesk Trial Medium" panose="020B0504020202020204" pitchFamily="34" charset="0"/>
                <a:ea typeface="Aktiv Grotesk Trial Medium" panose="020B0504020202020204" pitchFamily="34" charset="0"/>
                <a:cs typeface="Aktiv Grotesk Trial Medium" panose="020B0504020202020204" pitchFamily="34" charset="0"/>
              </a:rPr>
              <a:t>Grotesk</a:t>
            </a:r>
            <a:endParaRPr lang="en-US" sz="200" dirty="0">
              <a:solidFill>
                <a:schemeClr val="bg2"/>
              </a:solidFill>
              <a:latin typeface="Aktiv Grotesk Trial Medium" panose="020B0504020202020204" pitchFamily="34" charset="0"/>
              <a:ea typeface="Aktiv Grotesk Trial Medium" panose="020B0504020202020204" pitchFamily="34" charset="0"/>
              <a:cs typeface="Aktiv Grotesk Trial Medium" panose="020B0504020202020204" pitchFamily="34" charset="0"/>
            </a:endParaRPr>
          </a:p>
          <a:p>
            <a:pPr algn="l" rtl="0"/>
            <a:r>
              <a:rPr lang="en-US" sz="200" b="1" dirty="0" err="1">
                <a:solidFill>
                  <a:schemeClr val="bg2"/>
                </a:solidFill>
                <a:latin typeface="Aktiv Grotesk Trial" panose="020B0504020202020204" pitchFamily="34" charset="0"/>
                <a:ea typeface="Aktiv Grotesk Trial" panose="020B0504020202020204" pitchFamily="34" charset="0"/>
                <a:cs typeface="Aktiv Grotesk Trial" panose="020B0504020202020204" pitchFamily="34" charset="0"/>
              </a:rPr>
              <a:t>Aktive</a:t>
            </a:r>
            <a:r>
              <a:rPr lang="en-US" sz="200" b="1" dirty="0">
                <a:solidFill>
                  <a:schemeClr val="bg2"/>
                </a:solidFill>
                <a:latin typeface="Aktiv Grotesk Trial" panose="020B0504020202020204" pitchFamily="34" charset="0"/>
                <a:ea typeface="Aktiv Grotesk Trial" panose="020B0504020202020204" pitchFamily="34" charset="0"/>
                <a:cs typeface="Aktiv Grotesk Trial" panose="020B0504020202020204" pitchFamily="34" charset="0"/>
              </a:rPr>
              <a:t> </a:t>
            </a:r>
            <a:r>
              <a:rPr lang="en-US" sz="200" b="1" dirty="0" err="1">
                <a:solidFill>
                  <a:schemeClr val="bg2"/>
                </a:solidFill>
                <a:latin typeface="Aktiv Grotesk Trial" panose="020B0504020202020204" pitchFamily="34" charset="0"/>
                <a:ea typeface="Aktiv Grotesk Trial" panose="020B0504020202020204" pitchFamily="34" charset="0"/>
                <a:cs typeface="Aktiv Grotesk Trial" panose="020B0504020202020204" pitchFamily="34" charset="0"/>
              </a:rPr>
              <a:t>Grotesk</a:t>
            </a:r>
            <a:endParaRPr lang="en-US" sz="200" b="1" dirty="0">
              <a:solidFill>
                <a:schemeClr val="bg2"/>
              </a:solidFill>
              <a:latin typeface="Aktiv Grotesk Trial" panose="020B0504020202020204" pitchFamily="34" charset="0"/>
              <a:ea typeface="Aktiv Grotesk Trial" panose="020B0504020202020204" pitchFamily="34" charset="0"/>
              <a:cs typeface="Aktiv Grotesk Trial" panose="020B0504020202020204" pitchFamily="34" charset="0"/>
            </a:endParaRPr>
          </a:p>
          <a:p>
            <a:pPr algn="l" rtl="0"/>
            <a:r>
              <a:rPr lang="en-US" sz="200" b="1" dirty="0" err="1">
                <a:solidFill>
                  <a:schemeClr val="bg2"/>
                </a:solidFill>
                <a:latin typeface="Aktiv Grotesk Trial XBold" panose="020B0504020202020204" pitchFamily="34" charset="0"/>
                <a:ea typeface="Aktiv Grotesk Trial XBold" panose="020B0504020202020204" pitchFamily="34" charset="0"/>
                <a:cs typeface="Aktiv Grotesk Trial XBold" panose="020B0504020202020204" pitchFamily="34" charset="0"/>
              </a:rPr>
              <a:t>Aktive</a:t>
            </a:r>
            <a:r>
              <a:rPr lang="en-US" sz="200" b="1" dirty="0">
                <a:solidFill>
                  <a:schemeClr val="bg2"/>
                </a:solidFill>
                <a:latin typeface="Aktiv Grotesk Trial XBold" panose="020B0504020202020204" pitchFamily="34" charset="0"/>
                <a:ea typeface="Aktiv Grotesk Trial XBold" panose="020B0504020202020204" pitchFamily="34" charset="0"/>
                <a:cs typeface="Aktiv Grotesk Trial XBold" panose="020B0504020202020204" pitchFamily="34" charset="0"/>
              </a:rPr>
              <a:t> </a:t>
            </a:r>
            <a:r>
              <a:rPr lang="en-US" sz="200" b="1" dirty="0" err="1">
                <a:solidFill>
                  <a:schemeClr val="bg2"/>
                </a:solidFill>
                <a:latin typeface="Aktiv Grotesk Trial XBold" panose="020B0504020202020204" pitchFamily="34" charset="0"/>
                <a:ea typeface="Aktiv Grotesk Trial XBold" panose="020B0504020202020204" pitchFamily="34" charset="0"/>
                <a:cs typeface="Aktiv Grotesk Trial XBold" panose="020B0504020202020204" pitchFamily="34" charset="0"/>
              </a:rPr>
              <a:t>Grotesk</a:t>
            </a:r>
            <a:endParaRPr lang="en-US" sz="200" b="1" dirty="0">
              <a:solidFill>
                <a:schemeClr val="bg2"/>
              </a:solidFill>
              <a:latin typeface="Aktiv Grotesk Trial XBold" panose="020B0504020202020204" pitchFamily="34" charset="0"/>
              <a:ea typeface="Aktiv Grotesk Trial XBold" panose="020B0504020202020204" pitchFamily="34" charset="0"/>
              <a:cs typeface="Aktiv Grotesk Trial XBold" panose="020B0504020202020204" pitchFamily="34" charset="0"/>
            </a:endParaRPr>
          </a:p>
        </p:txBody>
      </p:sp>
    </p:spTree>
    <p:extLst>
      <p:ext uri="{BB962C8B-B14F-4D97-AF65-F5344CB8AC3E}">
        <p14:creationId xmlns:p14="http://schemas.microsoft.com/office/powerpoint/2010/main" val="3533430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C698337F-7DD8-7B42-AE9F-1C15A834B6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32578" y="1380677"/>
            <a:ext cx="4126844" cy="949829"/>
          </a:xfrm>
          <a:prstGeom prst="rect">
            <a:avLst/>
          </a:prstGeom>
        </p:spPr>
      </p:pic>
      <p:sp>
        <p:nvSpPr>
          <p:cNvPr id="5" name="TextBox 4">
            <a:extLst>
              <a:ext uri="{FF2B5EF4-FFF2-40B4-BE49-F238E27FC236}">
                <a16:creationId xmlns:a16="http://schemas.microsoft.com/office/drawing/2014/main" id="{428EA984-1A23-DE1B-B9AC-E5C15C03FF1C}"/>
              </a:ext>
            </a:extLst>
          </p:cNvPr>
          <p:cNvSpPr txBox="1"/>
          <p:nvPr userDrawn="1"/>
        </p:nvSpPr>
        <p:spPr>
          <a:xfrm>
            <a:off x="0" y="3327166"/>
            <a:ext cx="12192000" cy="1200329"/>
          </a:xfrm>
          <a:prstGeom prst="rect">
            <a:avLst/>
          </a:prstGeom>
          <a:noFill/>
        </p:spPr>
        <p:txBody>
          <a:bodyPr wrap="square" rtlCol="0">
            <a:spAutoFit/>
          </a:bodyPr>
          <a:lstStyle/>
          <a:p>
            <a:pPr algn="ctr"/>
            <a:r>
              <a:rPr lang="en-US" sz="7200" b="1" i="0" dirty="0">
                <a:solidFill>
                  <a:schemeClr val="bg2"/>
                </a:solidFill>
                <a:latin typeface="Tahoma" panose="020B0604030504040204" pitchFamily="34" charset="0"/>
                <a:ea typeface="Tahoma" panose="020B0604030504040204" pitchFamily="34" charset="0"/>
                <a:cs typeface="Tahoma" panose="020B0604030504040204" pitchFamily="34" charset="0"/>
              </a:rPr>
              <a:t>Thank You</a:t>
            </a:r>
          </a:p>
        </p:txBody>
      </p:sp>
      <p:pic>
        <p:nvPicPr>
          <p:cNvPr id="2" name="Graphic 1">
            <a:extLst>
              <a:ext uri="{FF2B5EF4-FFF2-40B4-BE49-F238E27FC236}">
                <a16:creationId xmlns:a16="http://schemas.microsoft.com/office/drawing/2014/main" id="{874727DB-551F-7CFD-C960-D8EC7156E5FA}"/>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209800" y="5996545"/>
            <a:ext cx="7772400" cy="287866"/>
          </a:xfrm>
          <a:prstGeom prst="rect">
            <a:avLst/>
          </a:prstGeom>
        </p:spPr>
      </p:pic>
    </p:spTree>
    <p:extLst>
      <p:ext uri="{BB962C8B-B14F-4D97-AF65-F5344CB8AC3E}">
        <p14:creationId xmlns:p14="http://schemas.microsoft.com/office/powerpoint/2010/main" val="126702523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over and Title for the Presentatio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8643B33-FF74-2B49-B6EB-01409F1D0D7F}"/>
              </a:ext>
            </a:extLst>
          </p:cNvPr>
          <p:cNvSpPr>
            <a:spLocks noGrp="1"/>
          </p:cNvSpPr>
          <p:nvPr>
            <p:ph type="subTitle" idx="1"/>
          </p:nvPr>
        </p:nvSpPr>
        <p:spPr>
          <a:xfrm>
            <a:off x="1282700" y="4018606"/>
            <a:ext cx="9144000" cy="536329"/>
          </a:xfrm>
          <a:prstGeom prst="rect">
            <a:avLst/>
          </a:prstGeom>
        </p:spPr>
        <p:txBody>
          <a:bodyPr/>
          <a:lstStyle>
            <a:lvl1pPr marL="0" indent="0" algn="l">
              <a:buNone/>
              <a:defRPr sz="2500">
                <a:solidFill>
                  <a:schemeClr val="tx1"/>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itle 3">
            <a:extLst>
              <a:ext uri="{FF2B5EF4-FFF2-40B4-BE49-F238E27FC236}">
                <a16:creationId xmlns:a16="http://schemas.microsoft.com/office/drawing/2014/main" id="{591BC0ED-3260-F844-B525-B5B4D2CC78D0}"/>
              </a:ext>
            </a:extLst>
          </p:cNvPr>
          <p:cNvSpPr>
            <a:spLocks noGrp="1"/>
          </p:cNvSpPr>
          <p:nvPr>
            <p:ph type="title" hasCustomPrompt="1"/>
          </p:nvPr>
        </p:nvSpPr>
        <p:spPr>
          <a:xfrm>
            <a:off x="1282700" y="3199855"/>
            <a:ext cx="9144000" cy="818751"/>
          </a:xfrm>
        </p:spPr>
        <p:txBody>
          <a:bodyPr anchor="t" anchorCtr="0"/>
          <a:lstStyle>
            <a:lvl1pPr algn="l">
              <a:defRPr>
                <a:solidFill>
                  <a:srgbClr val="00249C"/>
                </a:solidFill>
              </a:defRPr>
            </a:lvl1pPr>
          </a:lstStyle>
          <a:p>
            <a:r>
              <a:rPr lang="en-US" dirty="0"/>
              <a:t>Click to edit master title</a:t>
            </a:r>
          </a:p>
        </p:txBody>
      </p:sp>
      <p:pic>
        <p:nvPicPr>
          <p:cNvPr id="4" name="Graphic 3">
            <a:extLst>
              <a:ext uri="{FF2B5EF4-FFF2-40B4-BE49-F238E27FC236}">
                <a16:creationId xmlns:a16="http://schemas.microsoft.com/office/drawing/2014/main" id="{CA1B66A2-4E16-87F9-57BC-CF7866B2FFA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01135" y="1475685"/>
            <a:ext cx="4078511" cy="938705"/>
          </a:xfrm>
          <a:prstGeom prst="rect">
            <a:avLst/>
          </a:prstGeom>
        </p:spPr>
      </p:pic>
      <p:pic>
        <p:nvPicPr>
          <p:cNvPr id="6" name="Graphic 5">
            <a:extLst>
              <a:ext uri="{FF2B5EF4-FFF2-40B4-BE49-F238E27FC236}">
                <a16:creationId xmlns:a16="http://schemas.microsoft.com/office/drawing/2014/main" id="{F79A6027-09C7-AA07-F9C4-1917139F24B9}"/>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9925050" y="4773064"/>
            <a:ext cx="1733550" cy="1346724"/>
          </a:xfrm>
          <a:prstGeom prst="rect">
            <a:avLst/>
          </a:prstGeom>
        </p:spPr>
      </p:pic>
    </p:spTree>
    <p:extLst>
      <p:ext uri="{BB962C8B-B14F-4D97-AF65-F5344CB8AC3E}">
        <p14:creationId xmlns:p14="http://schemas.microsoft.com/office/powerpoint/2010/main" val="1434615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ver and Title for the Presentatio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E9241090-81F5-3947-93CB-6896CF7F94E5}"/>
              </a:ext>
            </a:extLst>
          </p:cNvPr>
          <p:cNvSpPr>
            <a:spLocks noGrp="1"/>
          </p:cNvSpPr>
          <p:nvPr>
            <p:ph type="subTitle" idx="1" hasCustomPrompt="1"/>
          </p:nvPr>
        </p:nvSpPr>
        <p:spPr>
          <a:xfrm>
            <a:off x="536339" y="5106074"/>
            <a:ext cx="6971077" cy="698499"/>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2" name="Title 3">
            <a:extLst>
              <a:ext uri="{FF2B5EF4-FFF2-40B4-BE49-F238E27FC236}">
                <a16:creationId xmlns:a16="http://schemas.microsoft.com/office/drawing/2014/main" id="{06DB1578-413F-2C4E-9D70-BBE3D7A5DBD3}"/>
              </a:ext>
            </a:extLst>
          </p:cNvPr>
          <p:cNvSpPr>
            <a:spLocks noGrp="1"/>
          </p:cNvSpPr>
          <p:nvPr>
            <p:ph type="title" hasCustomPrompt="1"/>
          </p:nvPr>
        </p:nvSpPr>
        <p:spPr>
          <a:xfrm>
            <a:off x="536339" y="3607860"/>
            <a:ext cx="5298020" cy="1498214"/>
          </a:xfrm>
        </p:spPr>
        <p:txBody>
          <a:bodyPr/>
          <a:lstStyle>
            <a:lvl1pPr algn="l">
              <a:defRPr>
                <a:solidFill>
                  <a:srgbClr val="00249C"/>
                </a:solidFill>
              </a:defRPr>
            </a:lvl1pPr>
          </a:lstStyle>
          <a:p>
            <a:r>
              <a:rPr lang="en-US" dirty="0"/>
              <a:t>Click to edit master title</a:t>
            </a:r>
          </a:p>
        </p:txBody>
      </p:sp>
      <p:pic>
        <p:nvPicPr>
          <p:cNvPr id="3" name="Graphic 2">
            <a:extLst>
              <a:ext uri="{FF2B5EF4-FFF2-40B4-BE49-F238E27FC236}">
                <a16:creationId xmlns:a16="http://schemas.microsoft.com/office/drawing/2014/main" id="{7B5CCC4E-CABB-0A42-9BDE-60480B081E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865202" y="927260"/>
            <a:ext cx="3362305" cy="773864"/>
          </a:xfrm>
          <a:prstGeom prst="rect">
            <a:avLst/>
          </a:prstGeom>
        </p:spPr>
      </p:pic>
      <p:sp>
        <p:nvSpPr>
          <p:cNvPr id="10" name="Date Placeholder 8">
            <a:extLst>
              <a:ext uri="{FF2B5EF4-FFF2-40B4-BE49-F238E27FC236}">
                <a16:creationId xmlns:a16="http://schemas.microsoft.com/office/drawing/2014/main" id="{2CFC90AB-DF59-D34A-9818-151D5C1D9CEE}"/>
              </a:ext>
            </a:extLst>
          </p:cNvPr>
          <p:cNvSpPr>
            <a:spLocks noGrp="1"/>
          </p:cNvSpPr>
          <p:nvPr>
            <p:ph type="dt" sz="half" idx="10"/>
          </p:nvPr>
        </p:nvSpPr>
        <p:spPr>
          <a:xfrm>
            <a:off x="536339" y="6029515"/>
            <a:ext cx="3138522" cy="365125"/>
          </a:xfrm>
        </p:spPr>
        <p:txBody>
          <a:bodyPr/>
          <a:lstStyle>
            <a:lvl1pPr>
              <a:defRPr sz="1500">
                <a:solidFill>
                  <a:schemeClr val="tx1"/>
                </a:solidFill>
              </a:defRPr>
            </a:lvl1pPr>
          </a:lstStyle>
          <a:p>
            <a:fld id="{9FB76777-9218-4188-BD26-CF1E318BE795}" type="datetime2">
              <a:rPr lang="en-US" smtClean="0"/>
              <a:pPr/>
              <a:t>Tuesday, June 17, 2025</a:t>
            </a:fld>
            <a:endParaRPr lang="en-AE" dirty="0"/>
          </a:p>
        </p:txBody>
      </p:sp>
      <p:pic>
        <p:nvPicPr>
          <p:cNvPr id="4" name="Graphic 3">
            <a:extLst>
              <a:ext uri="{FF2B5EF4-FFF2-40B4-BE49-F238E27FC236}">
                <a16:creationId xmlns:a16="http://schemas.microsoft.com/office/drawing/2014/main" id="{5A733FAC-44B6-6CF4-0662-67F57C79BB9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335725"/>
            <a:ext cx="2425148" cy="172404"/>
          </a:xfrm>
          <a:prstGeom prst="rect">
            <a:avLst/>
          </a:prstGeom>
        </p:spPr>
      </p:pic>
    </p:spTree>
    <p:extLst>
      <p:ext uri="{BB962C8B-B14F-4D97-AF65-F5344CB8AC3E}">
        <p14:creationId xmlns:p14="http://schemas.microsoft.com/office/powerpoint/2010/main" val="3786211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ver and Title for the Presentatio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8">
            <a:extLst>
              <a:ext uri="{FF2B5EF4-FFF2-40B4-BE49-F238E27FC236}">
                <a16:creationId xmlns:a16="http://schemas.microsoft.com/office/drawing/2014/main" id="{2CFC90AB-DF59-D34A-9818-151D5C1D9CEE}"/>
              </a:ext>
            </a:extLst>
          </p:cNvPr>
          <p:cNvSpPr>
            <a:spLocks noGrp="1"/>
          </p:cNvSpPr>
          <p:nvPr>
            <p:ph type="dt" sz="half" idx="10"/>
          </p:nvPr>
        </p:nvSpPr>
        <p:spPr>
          <a:xfrm>
            <a:off x="956140" y="6029515"/>
            <a:ext cx="3138522" cy="365125"/>
          </a:xfrm>
        </p:spPr>
        <p:txBody>
          <a:bodyPr/>
          <a:lstStyle>
            <a:lvl1pPr>
              <a:defRPr sz="1500">
                <a:solidFill>
                  <a:schemeClr val="bg2"/>
                </a:solidFill>
              </a:defRPr>
            </a:lvl1pPr>
          </a:lstStyle>
          <a:p>
            <a:fld id="{9FB76777-9218-4188-BD26-CF1E318BE795}" type="datetime2">
              <a:rPr lang="en-US" smtClean="0"/>
              <a:pPr/>
              <a:t>Tuesday, June 17, 2025</a:t>
            </a:fld>
            <a:endParaRPr lang="en-AE" dirty="0"/>
          </a:p>
        </p:txBody>
      </p:sp>
      <p:sp>
        <p:nvSpPr>
          <p:cNvPr id="8" name="Title 1">
            <a:extLst>
              <a:ext uri="{FF2B5EF4-FFF2-40B4-BE49-F238E27FC236}">
                <a16:creationId xmlns:a16="http://schemas.microsoft.com/office/drawing/2014/main" id="{81495BEB-EE01-9F40-B42D-981879D2A4C3}"/>
              </a:ext>
            </a:extLst>
          </p:cNvPr>
          <p:cNvSpPr>
            <a:spLocks noGrp="1"/>
          </p:cNvSpPr>
          <p:nvPr>
            <p:ph type="ctrTitle" hasCustomPrompt="1"/>
          </p:nvPr>
        </p:nvSpPr>
        <p:spPr>
          <a:xfrm>
            <a:off x="957273" y="3853125"/>
            <a:ext cx="9143999" cy="660171"/>
          </a:xfrm>
          <a:prstGeom prst="rect">
            <a:avLst/>
          </a:prstGeom>
        </p:spPr>
        <p:txBody>
          <a:bodyPr anchor="t" anchorCtr="0"/>
          <a:lstStyle>
            <a:lvl1pPr algn="l">
              <a:defRPr sz="4500" b="1" i="0">
                <a:solidFill>
                  <a:schemeClr val="bg2"/>
                </a:solidFill>
                <a:latin typeface="Aktiv Grotesk Trial XBold" panose="020B0504020202020204" pitchFamily="34" charset="0"/>
                <a:ea typeface="Aktiv Grotesk Trial XBold" panose="020B0504020202020204" pitchFamily="34" charset="0"/>
                <a:cs typeface="Aktiv Grotesk Trial XBold" panose="020B0504020202020204" pitchFamily="34" charset="0"/>
              </a:defRPr>
            </a:lvl1pPr>
          </a:lstStyle>
          <a:p>
            <a:r>
              <a:rPr lang="en-US" dirty="0"/>
              <a:t>Click to Add Master title</a:t>
            </a:r>
          </a:p>
        </p:txBody>
      </p:sp>
      <p:sp>
        <p:nvSpPr>
          <p:cNvPr id="14" name="Subtitle 2">
            <a:extLst>
              <a:ext uri="{FF2B5EF4-FFF2-40B4-BE49-F238E27FC236}">
                <a16:creationId xmlns:a16="http://schemas.microsoft.com/office/drawing/2014/main" id="{33EBC9D1-1DA5-1B44-9266-C53077B3DFFA}"/>
              </a:ext>
            </a:extLst>
          </p:cNvPr>
          <p:cNvSpPr>
            <a:spLocks noGrp="1"/>
          </p:cNvSpPr>
          <p:nvPr>
            <p:ph type="subTitle" idx="1" hasCustomPrompt="1"/>
          </p:nvPr>
        </p:nvSpPr>
        <p:spPr>
          <a:xfrm>
            <a:off x="956140" y="4519428"/>
            <a:ext cx="9144000" cy="536329"/>
          </a:xfrm>
          <a:prstGeom prst="rect">
            <a:avLst/>
          </a:prstGeom>
        </p:spPr>
        <p:txBody>
          <a:bodyPr/>
          <a:lstStyle>
            <a:lvl1pPr marL="0" indent="0" algn="l">
              <a:buNone/>
              <a:defRPr sz="2500">
                <a:solidFill>
                  <a:schemeClr val="bg1">
                    <a:lumMod val="40000"/>
                    <a:lumOff val="60000"/>
                  </a:schemeClr>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Master subtitle</a:t>
            </a:r>
          </a:p>
        </p:txBody>
      </p:sp>
      <p:pic>
        <p:nvPicPr>
          <p:cNvPr id="2" name="Graphic 1">
            <a:extLst>
              <a:ext uri="{FF2B5EF4-FFF2-40B4-BE49-F238E27FC236}">
                <a16:creationId xmlns:a16="http://schemas.microsoft.com/office/drawing/2014/main" id="{0C234306-1D50-8B85-6E06-03CC72A1EB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46504" y="1090838"/>
            <a:ext cx="4078511" cy="938705"/>
          </a:xfrm>
          <a:prstGeom prst="rect">
            <a:avLst/>
          </a:prstGeom>
        </p:spPr>
      </p:pic>
      <p:pic>
        <p:nvPicPr>
          <p:cNvPr id="3" name="Graphic 2">
            <a:extLst>
              <a:ext uri="{FF2B5EF4-FFF2-40B4-BE49-F238E27FC236}">
                <a16:creationId xmlns:a16="http://schemas.microsoft.com/office/drawing/2014/main" id="{E46D4574-5B18-9155-60BE-7BB999CF3C2F}"/>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9766858" y="498507"/>
            <a:ext cx="2425135" cy="172403"/>
          </a:xfrm>
          <a:prstGeom prst="rect">
            <a:avLst/>
          </a:prstGeom>
        </p:spPr>
      </p:pic>
    </p:spTree>
    <p:extLst>
      <p:ext uri="{BB962C8B-B14F-4D97-AF65-F5344CB8AC3E}">
        <p14:creationId xmlns:p14="http://schemas.microsoft.com/office/powerpoint/2010/main" val="2477433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ver and Title for the Presentatio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8">
            <a:extLst>
              <a:ext uri="{FF2B5EF4-FFF2-40B4-BE49-F238E27FC236}">
                <a16:creationId xmlns:a16="http://schemas.microsoft.com/office/drawing/2014/main" id="{2CFC90AB-DF59-D34A-9818-151D5C1D9CEE}"/>
              </a:ext>
            </a:extLst>
          </p:cNvPr>
          <p:cNvSpPr>
            <a:spLocks noGrp="1"/>
          </p:cNvSpPr>
          <p:nvPr>
            <p:ph type="dt" sz="half" idx="10"/>
          </p:nvPr>
        </p:nvSpPr>
        <p:spPr>
          <a:xfrm>
            <a:off x="956140" y="6029515"/>
            <a:ext cx="3138522" cy="365125"/>
          </a:xfrm>
        </p:spPr>
        <p:txBody>
          <a:bodyPr/>
          <a:lstStyle>
            <a:lvl1pPr>
              <a:defRPr sz="1500">
                <a:solidFill>
                  <a:schemeClr val="bg2"/>
                </a:solidFill>
              </a:defRPr>
            </a:lvl1pPr>
          </a:lstStyle>
          <a:p>
            <a:fld id="{9FB76777-9218-4188-BD26-CF1E318BE795}" type="datetime2">
              <a:rPr lang="en-US" smtClean="0"/>
              <a:pPr/>
              <a:t>Tuesday, June 17, 2025</a:t>
            </a:fld>
            <a:endParaRPr lang="en-AE" dirty="0"/>
          </a:p>
        </p:txBody>
      </p:sp>
      <p:pic>
        <p:nvPicPr>
          <p:cNvPr id="7" name="Graphic 6">
            <a:extLst>
              <a:ext uri="{FF2B5EF4-FFF2-40B4-BE49-F238E27FC236}">
                <a16:creationId xmlns:a16="http://schemas.microsoft.com/office/drawing/2014/main" id="{194BA4BA-37FC-574C-900D-E42453AEA5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46504" y="1090838"/>
            <a:ext cx="4078511" cy="938705"/>
          </a:xfrm>
          <a:prstGeom prst="rect">
            <a:avLst/>
          </a:prstGeom>
        </p:spPr>
      </p:pic>
      <p:sp>
        <p:nvSpPr>
          <p:cNvPr id="8" name="Title 1">
            <a:extLst>
              <a:ext uri="{FF2B5EF4-FFF2-40B4-BE49-F238E27FC236}">
                <a16:creationId xmlns:a16="http://schemas.microsoft.com/office/drawing/2014/main" id="{81495BEB-EE01-9F40-B42D-981879D2A4C3}"/>
              </a:ext>
            </a:extLst>
          </p:cNvPr>
          <p:cNvSpPr>
            <a:spLocks noGrp="1"/>
          </p:cNvSpPr>
          <p:nvPr>
            <p:ph type="ctrTitle" hasCustomPrompt="1"/>
          </p:nvPr>
        </p:nvSpPr>
        <p:spPr>
          <a:xfrm>
            <a:off x="957273" y="3853125"/>
            <a:ext cx="9143999" cy="660171"/>
          </a:xfrm>
          <a:prstGeom prst="rect">
            <a:avLst/>
          </a:prstGeom>
        </p:spPr>
        <p:txBody>
          <a:bodyPr anchor="t" anchorCtr="0"/>
          <a:lstStyle>
            <a:lvl1pPr algn="l">
              <a:defRPr sz="4500" b="1" i="0">
                <a:solidFill>
                  <a:schemeClr val="bg2"/>
                </a:solidFill>
                <a:latin typeface="Aktiv Grotesk Trial XBold" panose="020B0504020202020204" pitchFamily="34" charset="0"/>
                <a:ea typeface="Aktiv Grotesk Trial XBold" panose="020B0504020202020204" pitchFamily="34" charset="0"/>
                <a:cs typeface="Aktiv Grotesk Trial XBold" panose="020B0504020202020204" pitchFamily="34" charset="0"/>
              </a:defRPr>
            </a:lvl1pPr>
          </a:lstStyle>
          <a:p>
            <a:r>
              <a:rPr lang="en-US" dirty="0"/>
              <a:t>Click to Add Master Title</a:t>
            </a:r>
          </a:p>
        </p:txBody>
      </p:sp>
      <p:sp>
        <p:nvSpPr>
          <p:cNvPr id="14" name="Subtitle 2">
            <a:extLst>
              <a:ext uri="{FF2B5EF4-FFF2-40B4-BE49-F238E27FC236}">
                <a16:creationId xmlns:a16="http://schemas.microsoft.com/office/drawing/2014/main" id="{33EBC9D1-1DA5-1B44-9266-C53077B3DFFA}"/>
              </a:ext>
            </a:extLst>
          </p:cNvPr>
          <p:cNvSpPr>
            <a:spLocks noGrp="1"/>
          </p:cNvSpPr>
          <p:nvPr>
            <p:ph type="subTitle" idx="1" hasCustomPrompt="1"/>
          </p:nvPr>
        </p:nvSpPr>
        <p:spPr>
          <a:xfrm>
            <a:off x="956140" y="4519428"/>
            <a:ext cx="9144000" cy="536329"/>
          </a:xfrm>
          <a:prstGeom prst="rect">
            <a:avLst/>
          </a:prstGeom>
        </p:spPr>
        <p:txBody>
          <a:bodyPr/>
          <a:lstStyle>
            <a:lvl1pPr marL="0" indent="0" algn="l">
              <a:buNone/>
              <a:defRPr sz="2500">
                <a:solidFill>
                  <a:schemeClr val="bg1">
                    <a:lumMod val="40000"/>
                    <a:lumOff val="60000"/>
                  </a:schemeClr>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Master subtitle</a:t>
            </a:r>
          </a:p>
        </p:txBody>
      </p:sp>
      <p:pic>
        <p:nvPicPr>
          <p:cNvPr id="2" name="Graphic 1">
            <a:extLst>
              <a:ext uri="{FF2B5EF4-FFF2-40B4-BE49-F238E27FC236}">
                <a16:creationId xmlns:a16="http://schemas.microsoft.com/office/drawing/2014/main" id="{5EFFCF09-DB99-78A5-0BCC-19241D20F23E}"/>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9766858" y="498507"/>
            <a:ext cx="2425135" cy="172403"/>
          </a:xfrm>
          <a:prstGeom prst="rect">
            <a:avLst/>
          </a:prstGeom>
        </p:spPr>
      </p:pic>
    </p:spTree>
    <p:extLst>
      <p:ext uri="{BB962C8B-B14F-4D97-AF65-F5344CB8AC3E}">
        <p14:creationId xmlns:p14="http://schemas.microsoft.com/office/powerpoint/2010/main" val="687212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ver and Title for the Presentatio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8">
            <a:extLst>
              <a:ext uri="{FF2B5EF4-FFF2-40B4-BE49-F238E27FC236}">
                <a16:creationId xmlns:a16="http://schemas.microsoft.com/office/drawing/2014/main" id="{2CFC90AB-DF59-D34A-9818-151D5C1D9CEE}"/>
              </a:ext>
            </a:extLst>
          </p:cNvPr>
          <p:cNvSpPr>
            <a:spLocks noGrp="1"/>
          </p:cNvSpPr>
          <p:nvPr>
            <p:ph type="dt" sz="half" idx="10"/>
          </p:nvPr>
        </p:nvSpPr>
        <p:spPr>
          <a:xfrm>
            <a:off x="956140" y="6029515"/>
            <a:ext cx="3138522" cy="365125"/>
          </a:xfrm>
        </p:spPr>
        <p:txBody>
          <a:bodyPr/>
          <a:lstStyle>
            <a:lvl1pPr>
              <a:defRPr sz="1500">
                <a:solidFill>
                  <a:schemeClr val="bg2"/>
                </a:solidFill>
              </a:defRPr>
            </a:lvl1pPr>
          </a:lstStyle>
          <a:p>
            <a:fld id="{9FB76777-9218-4188-BD26-CF1E318BE795}" type="datetime2">
              <a:rPr lang="en-US" smtClean="0"/>
              <a:pPr/>
              <a:t>Tuesday, June 17, 2025</a:t>
            </a:fld>
            <a:endParaRPr lang="en-AE" dirty="0"/>
          </a:p>
        </p:txBody>
      </p:sp>
      <p:sp>
        <p:nvSpPr>
          <p:cNvPr id="8" name="Title 1">
            <a:extLst>
              <a:ext uri="{FF2B5EF4-FFF2-40B4-BE49-F238E27FC236}">
                <a16:creationId xmlns:a16="http://schemas.microsoft.com/office/drawing/2014/main" id="{81495BEB-EE01-9F40-B42D-981879D2A4C3}"/>
              </a:ext>
            </a:extLst>
          </p:cNvPr>
          <p:cNvSpPr>
            <a:spLocks noGrp="1"/>
          </p:cNvSpPr>
          <p:nvPr>
            <p:ph type="ctrTitle" hasCustomPrompt="1"/>
          </p:nvPr>
        </p:nvSpPr>
        <p:spPr>
          <a:xfrm>
            <a:off x="957273" y="3853125"/>
            <a:ext cx="9143999" cy="660171"/>
          </a:xfrm>
          <a:prstGeom prst="rect">
            <a:avLst/>
          </a:prstGeom>
        </p:spPr>
        <p:txBody>
          <a:bodyPr anchor="t" anchorCtr="0"/>
          <a:lstStyle>
            <a:lvl1pPr algn="l">
              <a:defRPr sz="4500" b="1" i="0">
                <a:solidFill>
                  <a:schemeClr val="bg2"/>
                </a:solidFill>
                <a:latin typeface="Aktiv Grotesk Trial XBold" panose="020B0504020202020204" pitchFamily="34" charset="0"/>
                <a:ea typeface="Aktiv Grotesk Trial XBold" panose="020B0504020202020204" pitchFamily="34" charset="0"/>
                <a:cs typeface="Aktiv Grotesk Trial XBold" panose="020B0504020202020204" pitchFamily="34" charset="0"/>
              </a:defRPr>
            </a:lvl1pPr>
          </a:lstStyle>
          <a:p>
            <a:r>
              <a:rPr lang="en-US" dirty="0"/>
              <a:t>Click to Add Master Title</a:t>
            </a:r>
          </a:p>
        </p:txBody>
      </p:sp>
      <p:sp>
        <p:nvSpPr>
          <p:cNvPr id="14" name="Subtitle 2">
            <a:extLst>
              <a:ext uri="{FF2B5EF4-FFF2-40B4-BE49-F238E27FC236}">
                <a16:creationId xmlns:a16="http://schemas.microsoft.com/office/drawing/2014/main" id="{33EBC9D1-1DA5-1B44-9266-C53077B3DFFA}"/>
              </a:ext>
            </a:extLst>
          </p:cNvPr>
          <p:cNvSpPr>
            <a:spLocks noGrp="1"/>
          </p:cNvSpPr>
          <p:nvPr>
            <p:ph type="subTitle" idx="1" hasCustomPrompt="1"/>
          </p:nvPr>
        </p:nvSpPr>
        <p:spPr>
          <a:xfrm>
            <a:off x="956140" y="4519428"/>
            <a:ext cx="9144000" cy="536329"/>
          </a:xfrm>
          <a:prstGeom prst="rect">
            <a:avLst/>
          </a:prstGeom>
        </p:spPr>
        <p:txBody>
          <a:bodyPr/>
          <a:lstStyle>
            <a:lvl1pPr marL="0" indent="0" algn="l">
              <a:buNone/>
              <a:defRPr sz="2500">
                <a:solidFill>
                  <a:schemeClr val="bg1">
                    <a:lumMod val="40000"/>
                    <a:lumOff val="60000"/>
                  </a:schemeClr>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Master Subtitle</a:t>
            </a:r>
          </a:p>
        </p:txBody>
      </p:sp>
      <p:pic>
        <p:nvPicPr>
          <p:cNvPr id="4" name="Graphic 3">
            <a:extLst>
              <a:ext uri="{FF2B5EF4-FFF2-40B4-BE49-F238E27FC236}">
                <a16:creationId xmlns:a16="http://schemas.microsoft.com/office/drawing/2014/main" id="{269BA4D4-50A2-57AA-30E8-02239704338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46504" y="1090838"/>
            <a:ext cx="4078511" cy="938705"/>
          </a:xfrm>
          <a:prstGeom prst="rect">
            <a:avLst/>
          </a:prstGeom>
        </p:spPr>
      </p:pic>
      <p:pic>
        <p:nvPicPr>
          <p:cNvPr id="3" name="Graphic 2">
            <a:extLst>
              <a:ext uri="{FF2B5EF4-FFF2-40B4-BE49-F238E27FC236}">
                <a16:creationId xmlns:a16="http://schemas.microsoft.com/office/drawing/2014/main" id="{916A3C1E-1C4B-4A0A-4E6C-B64E36506727}"/>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9766858" y="498507"/>
            <a:ext cx="2425135" cy="172403"/>
          </a:xfrm>
          <a:prstGeom prst="rect">
            <a:avLst/>
          </a:prstGeom>
        </p:spPr>
      </p:pic>
    </p:spTree>
    <p:extLst>
      <p:ext uri="{BB962C8B-B14F-4D97-AF65-F5344CB8AC3E}">
        <p14:creationId xmlns:p14="http://schemas.microsoft.com/office/powerpoint/2010/main" val="4051230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evider Slides for Sess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70734C94-E5A8-F84D-A000-4D877B9CC8C2}"/>
              </a:ext>
            </a:extLst>
          </p:cNvPr>
          <p:cNvSpPr>
            <a:spLocks noGrp="1"/>
          </p:cNvSpPr>
          <p:nvPr>
            <p:ph type="ctrTitle" hasCustomPrompt="1"/>
          </p:nvPr>
        </p:nvSpPr>
        <p:spPr>
          <a:xfrm>
            <a:off x="957273" y="3901351"/>
            <a:ext cx="9143999" cy="1006475"/>
          </a:xfrm>
          <a:prstGeom prst="rect">
            <a:avLst/>
          </a:prstGeom>
        </p:spPr>
        <p:txBody>
          <a:bodyPr anchor="t" anchorCtr="0"/>
          <a:lstStyle>
            <a:lvl1pPr algn="l">
              <a:defRPr sz="4500" b="1">
                <a:solidFill>
                  <a:srgbClr val="00249C"/>
                </a:solidFill>
                <a:latin typeface="+mj-lt"/>
                <a:ea typeface="Tahoma" panose="020B0604030504040204" pitchFamily="34" charset="0"/>
                <a:cs typeface="Tahoma" panose="020B0604030504040204" pitchFamily="34" charset="0"/>
              </a:defRPr>
            </a:lvl1pPr>
          </a:lstStyle>
          <a:p>
            <a:r>
              <a:rPr lang="en-US" dirty="0"/>
              <a:t>Click to Add Session Title</a:t>
            </a:r>
          </a:p>
        </p:txBody>
      </p:sp>
      <p:pic>
        <p:nvPicPr>
          <p:cNvPr id="25" name="Graphic 24">
            <a:extLst>
              <a:ext uri="{FF2B5EF4-FFF2-40B4-BE49-F238E27FC236}">
                <a16:creationId xmlns:a16="http://schemas.microsoft.com/office/drawing/2014/main" id="{4E4DC168-AD7A-524E-9D94-2B3F22C5AB1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88949" y="2051"/>
            <a:ext cx="236191" cy="6858000"/>
          </a:xfrm>
          <a:prstGeom prst="rect">
            <a:avLst/>
          </a:prstGeom>
        </p:spPr>
      </p:pic>
      <p:pic>
        <p:nvPicPr>
          <p:cNvPr id="26" name="Graphic 25">
            <a:extLst>
              <a:ext uri="{FF2B5EF4-FFF2-40B4-BE49-F238E27FC236}">
                <a16:creationId xmlns:a16="http://schemas.microsoft.com/office/drawing/2014/main" id="{8421EEAF-DF6B-B045-AEFE-F3CF6D659E5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50206" y="250603"/>
            <a:ext cx="313679" cy="329298"/>
          </a:xfrm>
          <a:prstGeom prst="rect">
            <a:avLst/>
          </a:prstGeom>
        </p:spPr>
      </p:pic>
      <p:sp>
        <p:nvSpPr>
          <p:cNvPr id="28" name="Text Placeholder 27">
            <a:extLst>
              <a:ext uri="{FF2B5EF4-FFF2-40B4-BE49-F238E27FC236}">
                <a16:creationId xmlns:a16="http://schemas.microsoft.com/office/drawing/2014/main" id="{65C43E3D-0D26-234A-9592-5DAA63D12695}"/>
              </a:ext>
            </a:extLst>
          </p:cNvPr>
          <p:cNvSpPr>
            <a:spLocks noGrp="1"/>
          </p:cNvSpPr>
          <p:nvPr>
            <p:ph type="body" sz="quarter" idx="10" hasCustomPrompt="1"/>
          </p:nvPr>
        </p:nvSpPr>
        <p:spPr>
          <a:xfrm>
            <a:off x="957263" y="2858396"/>
            <a:ext cx="8056562" cy="39528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500">
                <a:solidFill>
                  <a:schemeClr val="tx1"/>
                </a:solidFill>
              </a:defRPr>
            </a:lvl1pPr>
          </a:lstStyle>
          <a:p>
            <a:pPr lvl="0"/>
            <a:r>
              <a:rPr lang="en-US" dirty="0"/>
              <a:t>Click to Add Subtitle </a:t>
            </a:r>
          </a:p>
        </p:txBody>
      </p:sp>
    </p:spTree>
    <p:extLst>
      <p:ext uri="{BB962C8B-B14F-4D97-AF65-F5344CB8AC3E}">
        <p14:creationId xmlns:p14="http://schemas.microsoft.com/office/powerpoint/2010/main" val="2187946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Option#1 with Image">
    <p:bg>
      <p:bgPr>
        <a:solidFill>
          <a:schemeClr val="bg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6746524-6D09-2F49-8A69-4823C3DCCD24}"/>
              </a:ext>
            </a:extLst>
          </p:cNvPr>
          <p:cNvSpPr>
            <a:spLocks noGrp="1"/>
          </p:cNvSpPr>
          <p:nvPr>
            <p:ph type="subTitle" idx="1" hasCustomPrompt="1"/>
          </p:nvPr>
        </p:nvSpPr>
        <p:spPr>
          <a:xfrm>
            <a:off x="5390087" y="314797"/>
            <a:ext cx="6120159" cy="315424"/>
          </a:xfrm>
        </p:spPr>
        <p:txBody>
          <a:bodyPr>
            <a:noAutofit/>
          </a:bodyPr>
          <a:lstStyle>
            <a:lvl1pPr marL="0" indent="0" algn="r">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Presentation Title</a:t>
            </a:r>
          </a:p>
        </p:txBody>
      </p:sp>
      <p:sp>
        <p:nvSpPr>
          <p:cNvPr id="7" name="Slide Number Placeholder 6">
            <a:extLst>
              <a:ext uri="{FF2B5EF4-FFF2-40B4-BE49-F238E27FC236}">
                <a16:creationId xmlns:a16="http://schemas.microsoft.com/office/drawing/2014/main" id="{03FFED15-3BC1-9A47-85CA-5740A1734EB2}"/>
              </a:ext>
            </a:extLst>
          </p:cNvPr>
          <p:cNvSpPr txBox="1">
            <a:spLocks/>
          </p:cNvSpPr>
          <p:nvPr userDrawn="1"/>
        </p:nvSpPr>
        <p:spPr>
          <a:xfrm>
            <a:off x="11377612" y="248602"/>
            <a:ext cx="814388" cy="365125"/>
          </a:xfrm>
          <a:prstGeom prst="rect">
            <a:avLst/>
          </a:prstGeom>
          <a:noFill/>
        </p:spPr>
        <p:txBody>
          <a:bodyPr vert="horz" lIns="91440" tIns="45720" rIns="91440" bIns="45720" rtlCol="0" anchor="ctr"/>
          <a:lstStyle>
            <a:defPPr>
              <a:defRPr lang="en-US"/>
            </a:defPPr>
            <a:lvl1pPr marL="0" algn="ctr" defTabSz="914400" rtl="0" eaLnBrk="1" latinLnBrk="0" hangingPunct="1">
              <a:defRPr sz="16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91C39B3-71BA-C04A-8F90-02179B3D98C0}" type="slidenum">
              <a:rPr lang="en-US" smtClean="0"/>
              <a:pPr/>
              <a:t>‹#›</a:t>
            </a:fld>
            <a:endParaRPr lang="en-US" dirty="0"/>
          </a:p>
        </p:txBody>
      </p:sp>
      <p:pic>
        <p:nvPicPr>
          <p:cNvPr id="9" name="Graphic 8">
            <a:extLst>
              <a:ext uri="{FF2B5EF4-FFF2-40B4-BE49-F238E27FC236}">
                <a16:creationId xmlns:a16="http://schemas.microsoft.com/office/drawing/2014/main" id="{5893B466-AD85-BF49-A335-E853DA6FB0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01500" y="306705"/>
            <a:ext cx="177800" cy="248920"/>
          </a:xfrm>
          <a:prstGeom prst="rect">
            <a:avLst/>
          </a:prstGeom>
        </p:spPr>
      </p:pic>
      <p:pic>
        <p:nvPicPr>
          <p:cNvPr id="12" name="Graphic 11">
            <a:extLst>
              <a:ext uri="{FF2B5EF4-FFF2-40B4-BE49-F238E27FC236}">
                <a16:creationId xmlns:a16="http://schemas.microsoft.com/office/drawing/2014/main" id="{35B54686-6941-2541-B096-11C08B1BDEA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88949" y="2051"/>
            <a:ext cx="236191" cy="6858000"/>
          </a:xfrm>
          <a:prstGeom prst="rect">
            <a:avLst/>
          </a:prstGeom>
        </p:spPr>
      </p:pic>
      <p:pic>
        <p:nvPicPr>
          <p:cNvPr id="13" name="Graphic 12">
            <a:extLst>
              <a:ext uri="{FF2B5EF4-FFF2-40B4-BE49-F238E27FC236}">
                <a16:creationId xmlns:a16="http://schemas.microsoft.com/office/drawing/2014/main" id="{A8808B5C-1859-104A-826C-D3A463154C6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0206" y="250603"/>
            <a:ext cx="313679" cy="329298"/>
          </a:xfrm>
          <a:prstGeom prst="rect">
            <a:avLst/>
          </a:prstGeom>
        </p:spPr>
      </p:pic>
      <p:sp>
        <p:nvSpPr>
          <p:cNvPr id="3" name="Text Placeholder 2">
            <a:extLst>
              <a:ext uri="{FF2B5EF4-FFF2-40B4-BE49-F238E27FC236}">
                <a16:creationId xmlns:a16="http://schemas.microsoft.com/office/drawing/2014/main" id="{5B03E28E-79CD-8A43-B374-EF35B43959A1}"/>
              </a:ext>
            </a:extLst>
          </p:cNvPr>
          <p:cNvSpPr>
            <a:spLocks noGrp="1"/>
          </p:cNvSpPr>
          <p:nvPr>
            <p:ph type="body" sz="quarter" idx="10"/>
          </p:nvPr>
        </p:nvSpPr>
        <p:spPr>
          <a:xfrm>
            <a:off x="833439" y="2509915"/>
            <a:ext cx="5745388" cy="37544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dirty="0"/>
          </a:p>
        </p:txBody>
      </p:sp>
      <p:sp>
        <p:nvSpPr>
          <p:cNvPr id="14" name="Picture Placeholder 13">
            <a:extLst>
              <a:ext uri="{FF2B5EF4-FFF2-40B4-BE49-F238E27FC236}">
                <a16:creationId xmlns:a16="http://schemas.microsoft.com/office/drawing/2014/main" id="{83E722FE-E668-314D-A8DF-BAA81BA98D5B}"/>
              </a:ext>
            </a:extLst>
          </p:cNvPr>
          <p:cNvSpPr>
            <a:spLocks noGrp="1"/>
          </p:cNvSpPr>
          <p:nvPr>
            <p:ph type="pic" sz="quarter" idx="11"/>
          </p:nvPr>
        </p:nvSpPr>
        <p:spPr>
          <a:xfrm>
            <a:off x="6758486" y="2509914"/>
            <a:ext cx="4619127" cy="3773487"/>
          </a:xfrm>
        </p:spPr>
        <p:txBody>
          <a:bodyPr/>
          <a:lstStyle>
            <a:lvl1pPr marL="0" indent="0">
              <a:buNone/>
              <a:defRPr/>
            </a:lvl1pPr>
          </a:lstStyle>
          <a:p>
            <a:r>
              <a:rPr lang="en-US"/>
              <a:t>Click icon to add picture</a:t>
            </a:r>
            <a:endParaRPr lang="en-AE" dirty="0"/>
          </a:p>
        </p:txBody>
      </p:sp>
      <p:sp>
        <p:nvSpPr>
          <p:cNvPr id="2" name="Title 1">
            <a:extLst>
              <a:ext uri="{FF2B5EF4-FFF2-40B4-BE49-F238E27FC236}">
                <a16:creationId xmlns:a16="http://schemas.microsoft.com/office/drawing/2014/main" id="{2B9D8F9E-1678-AA69-DFBB-92C6C091CD63}"/>
              </a:ext>
            </a:extLst>
          </p:cNvPr>
          <p:cNvSpPr>
            <a:spLocks noGrp="1"/>
          </p:cNvSpPr>
          <p:nvPr>
            <p:ph type="title" hasCustomPrompt="1"/>
          </p:nvPr>
        </p:nvSpPr>
        <p:spPr>
          <a:xfrm>
            <a:off x="833439" y="997027"/>
            <a:ext cx="10544174" cy="1190627"/>
          </a:xfrm>
        </p:spPr>
        <p:txBody>
          <a:bodyPr/>
          <a:lstStyle/>
          <a:p>
            <a:r>
              <a:rPr lang="en-US" dirty="0"/>
              <a:t>Click to Add Title</a:t>
            </a:r>
          </a:p>
        </p:txBody>
      </p:sp>
    </p:spTree>
    <p:extLst>
      <p:ext uri="{BB962C8B-B14F-4D97-AF65-F5344CB8AC3E}">
        <p14:creationId xmlns:p14="http://schemas.microsoft.com/office/powerpoint/2010/main" val="3742121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Slide  Option#2 with Graph /Data">
    <p:bg>
      <p:bgPr>
        <a:solidFill>
          <a:schemeClr val="bg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6908BEE-A825-DA40-9969-1B02C84DEF7A}"/>
              </a:ext>
            </a:extLst>
          </p:cNvPr>
          <p:cNvSpPr>
            <a:spLocks noGrp="1"/>
          </p:cNvSpPr>
          <p:nvPr>
            <p:ph type="title" hasCustomPrompt="1"/>
          </p:nvPr>
        </p:nvSpPr>
        <p:spPr>
          <a:xfrm>
            <a:off x="704800" y="1207003"/>
            <a:ext cx="5874026" cy="557061"/>
          </a:xfrm>
        </p:spPr>
        <p:txBody>
          <a:bodyPr anchor="t">
            <a:normAutofit/>
          </a:bodyPr>
          <a:lstStyle>
            <a:lvl1pPr>
              <a:defRPr sz="3000">
                <a:solidFill>
                  <a:srgbClr val="00249C"/>
                </a:solidFill>
              </a:defRPr>
            </a:lvl1pPr>
          </a:lstStyle>
          <a:p>
            <a:r>
              <a:rPr lang="en-US" dirty="0"/>
              <a:t>Click to Add Graph/Data</a:t>
            </a:r>
          </a:p>
        </p:txBody>
      </p:sp>
      <p:sp>
        <p:nvSpPr>
          <p:cNvPr id="6" name="Subtitle 2">
            <a:extLst>
              <a:ext uri="{FF2B5EF4-FFF2-40B4-BE49-F238E27FC236}">
                <a16:creationId xmlns:a16="http://schemas.microsoft.com/office/drawing/2014/main" id="{B6746524-6D09-2F49-8A69-4823C3DCCD24}"/>
              </a:ext>
            </a:extLst>
          </p:cNvPr>
          <p:cNvSpPr>
            <a:spLocks noGrp="1"/>
          </p:cNvSpPr>
          <p:nvPr>
            <p:ph type="subTitle" idx="1" hasCustomPrompt="1"/>
          </p:nvPr>
        </p:nvSpPr>
        <p:spPr>
          <a:xfrm>
            <a:off x="5390087" y="314797"/>
            <a:ext cx="6120159" cy="315424"/>
          </a:xfrm>
        </p:spPr>
        <p:txBody>
          <a:bodyPr>
            <a:noAutofit/>
          </a:bodyPr>
          <a:lstStyle>
            <a:lvl1pPr marL="0" indent="0" algn="r">
              <a:buNone/>
              <a:defRPr sz="12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Presentation Title</a:t>
            </a:r>
          </a:p>
        </p:txBody>
      </p:sp>
      <p:sp>
        <p:nvSpPr>
          <p:cNvPr id="7" name="Slide Number Placeholder 6">
            <a:extLst>
              <a:ext uri="{FF2B5EF4-FFF2-40B4-BE49-F238E27FC236}">
                <a16:creationId xmlns:a16="http://schemas.microsoft.com/office/drawing/2014/main" id="{03FFED15-3BC1-9A47-85CA-5740A1734EB2}"/>
              </a:ext>
            </a:extLst>
          </p:cNvPr>
          <p:cNvSpPr txBox="1">
            <a:spLocks/>
          </p:cNvSpPr>
          <p:nvPr userDrawn="1"/>
        </p:nvSpPr>
        <p:spPr>
          <a:xfrm>
            <a:off x="11377612" y="248602"/>
            <a:ext cx="814388" cy="365125"/>
          </a:xfrm>
          <a:prstGeom prst="rect">
            <a:avLst/>
          </a:prstGeom>
          <a:noFill/>
        </p:spPr>
        <p:txBody>
          <a:bodyPr vert="horz" lIns="91440" tIns="45720" rIns="91440" bIns="45720" rtlCol="0" anchor="ctr"/>
          <a:lstStyle>
            <a:defPPr>
              <a:defRPr lang="en-US"/>
            </a:defPPr>
            <a:lvl1pPr marL="0" algn="ctr" defTabSz="914400" rtl="0" eaLnBrk="1" latinLnBrk="0" hangingPunct="1">
              <a:defRPr sz="16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91C39B3-71BA-C04A-8F90-02179B3D98C0}" type="slidenum">
              <a:rPr lang="en-US" smtClean="0"/>
              <a:pPr/>
              <a:t>‹#›</a:t>
            </a:fld>
            <a:endParaRPr lang="en-US" dirty="0"/>
          </a:p>
        </p:txBody>
      </p:sp>
      <p:pic>
        <p:nvPicPr>
          <p:cNvPr id="9" name="Graphic 8">
            <a:extLst>
              <a:ext uri="{FF2B5EF4-FFF2-40B4-BE49-F238E27FC236}">
                <a16:creationId xmlns:a16="http://schemas.microsoft.com/office/drawing/2014/main" id="{5893B466-AD85-BF49-A335-E853DA6FB0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01500" y="306705"/>
            <a:ext cx="177800" cy="248920"/>
          </a:xfrm>
          <a:prstGeom prst="rect">
            <a:avLst/>
          </a:prstGeom>
        </p:spPr>
      </p:pic>
      <p:pic>
        <p:nvPicPr>
          <p:cNvPr id="12" name="Graphic 11">
            <a:extLst>
              <a:ext uri="{FF2B5EF4-FFF2-40B4-BE49-F238E27FC236}">
                <a16:creationId xmlns:a16="http://schemas.microsoft.com/office/drawing/2014/main" id="{35B54686-6941-2541-B096-11C08B1BDEA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88949" y="2051"/>
            <a:ext cx="236191" cy="6858000"/>
          </a:xfrm>
          <a:prstGeom prst="rect">
            <a:avLst/>
          </a:prstGeom>
        </p:spPr>
      </p:pic>
      <p:pic>
        <p:nvPicPr>
          <p:cNvPr id="13" name="Graphic 12">
            <a:extLst>
              <a:ext uri="{FF2B5EF4-FFF2-40B4-BE49-F238E27FC236}">
                <a16:creationId xmlns:a16="http://schemas.microsoft.com/office/drawing/2014/main" id="{A8808B5C-1859-104A-826C-D3A463154C6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0206" y="250603"/>
            <a:ext cx="313679" cy="329298"/>
          </a:xfrm>
          <a:prstGeom prst="rect">
            <a:avLst/>
          </a:prstGeom>
        </p:spPr>
      </p:pic>
      <p:sp>
        <p:nvSpPr>
          <p:cNvPr id="3" name="Text Placeholder 2">
            <a:extLst>
              <a:ext uri="{FF2B5EF4-FFF2-40B4-BE49-F238E27FC236}">
                <a16:creationId xmlns:a16="http://schemas.microsoft.com/office/drawing/2014/main" id="{5B03E28E-79CD-8A43-B374-EF35B43959A1}"/>
              </a:ext>
            </a:extLst>
          </p:cNvPr>
          <p:cNvSpPr>
            <a:spLocks noGrp="1"/>
          </p:cNvSpPr>
          <p:nvPr>
            <p:ph type="body" sz="quarter" idx="10" hasCustomPrompt="1"/>
          </p:nvPr>
        </p:nvSpPr>
        <p:spPr>
          <a:xfrm>
            <a:off x="707473" y="1878013"/>
            <a:ext cx="4054150" cy="3754437"/>
          </a:xfrm>
        </p:spPr>
        <p:txBody>
          <a:bodyPr>
            <a:normAutofit/>
          </a:bodyPr>
          <a:lstStyle>
            <a:lvl1pPr marL="0" indent="0" algn="l">
              <a:lnSpc>
                <a:spcPct val="95000"/>
              </a:lnSpc>
              <a:buFontTx/>
              <a:buNone/>
              <a:defRPr sz="2000"/>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AE" dirty="0"/>
              <a:t>Add your </a:t>
            </a:r>
            <a:r>
              <a:rPr lang="en-US" dirty="0"/>
              <a:t>An analytical paragraph,  is a form of descriptive writing which is written on the basis of a given chart, graph, data, outline, clues, table etc.</a:t>
            </a:r>
            <a:endParaRPr lang="en-AE" dirty="0"/>
          </a:p>
        </p:txBody>
      </p:sp>
      <p:sp>
        <p:nvSpPr>
          <p:cNvPr id="4" name="Chart Placeholder 3">
            <a:extLst>
              <a:ext uri="{FF2B5EF4-FFF2-40B4-BE49-F238E27FC236}">
                <a16:creationId xmlns:a16="http://schemas.microsoft.com/office/drawing/2014/main" id="{62D93862-01E6-C24F-A335-F79089BEC504}"/>
              </a:ext>
            </a:extLst>
          </p:cNvPr>
          <p:cNvSpPr>
            <a:spLocks noGrp="1"/>
          </p:cNvSpPr>
          <p:nvPr>
            <p:ph type="chart" sz="quarter" idx="11"/>
          </p:nvPr>
        </p:nvSpPr>
        <p:spPr>
          <a:xfrm>
            <a:off x="5138738" y="1878013"/>
            <a:ext cx="6053137" cy="3754437"/>
          </a:xfrm>
        </p:spPr>
        <p:txBody>
          <a:bodyPr/>
          <a:lstStyle/>
          <a:p>
            <a:r>
              <a:rPr lang="en-US"/>
              <a:t>Click icon to add chart</a:t>
            </a:r>
            <a:endParaRPr lang="en-AE"/>
          </a:p>
        </p:txBody>
      </p:sp>
    </p:spTree>
    <p:extLst>
      <p:ext uri="{BB962C8B-B14F-4D97-AF65-F5344CB8AC3E}">
        <p14:creationId xmlns:p14="http://schemas.microsoft.com/office/powerpoint/2010/main" val="986313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252A1A-53F2-9E44-9217-EF55FD212434}"/>
              </a:ext>
            </a:extLst>
          </p:cNvPr>
          <p:cNvSpPr>
            <a:spLocks noGrp="1"/>
          </p:cNvSpPr>
          <p:nvPr>
            <p:ph type="title"/>
          </p:nvPr>
        </p:nvSpPr>
        <p:spPr>
          <a:xfrm>
            <a:off x="356840" y="365125"/>
            <a:ext cx="11471616" cy="11906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BEEBABE-8E1F-FD45-BACB-85DFCD7888BA}"/>
              </a:ext>
            </a:extLst>
          </p:cNvPr>
          <p:cNvSpPr>
            <a:spLocks noGrp="1"/>
          </p:cNvSpPr>
          <p:nvPr>
            <p:ph type="body" idx="1"/>
          </p:nvPr>
        </p:nvSpPr>
        <p:spPr>
          <a:xfrm>
            <a:off x="356839" y="1825625"/>
            <a:ext cx="11471617"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C22EEEB-82E9-5B41-A455-E99055A3997A}"/>
              </a:ext>
            </a:extLst>
          </p:cNvPr>
          <p:cNvSpPr>
            <a:spLocks noGrp="1"/>
          </p:cNvSpPr>
          <p:nvPr>
            <p:ph type="dt" sz="half" idx="2"/>
          </p:nvPr>
        </p:nvSpPr>
        <p:spPr>
          <a:xfrm>
            <a:off x="1430790" y="6356350"/>
            <a:ext cx="1633538" cy="365125"/>
          </a:xfrm>
          <a:prstGeom prst="rect">
            <a:avLst/>
          </a:prstGeom>
        </p:spPr>
        <p:txBody>
          <a:bodyPr vert="horz" lIns="91440" tIns="45720" rIns="91440" bIns="45720" rtlCol="0" anchor="ctr"/>
          <a:lstStyle>
            <a:lvl1pPr algn="l">
              <a:defRPr sz="1200" b="0" i="0">
                <a:solidFill>
                  <a:schemeClr val="tx2"/>
                </a:solidFill>
                <a:latin typeface="+mn-lt"/>
                <a:ea typeface="Tahoma" panose="020B0604030504040204" pitchFamily="34" charset="0"/>
                <a:cs typeface="Tahoma" panose="020B0604030504040204" pitchFamily="34" charset="0"/>
              </a:defRPr>
            </a:lvl1pPr>
          </a:lstStyle>
          <a:p>
            <a:fld id="{4FFDA522-F4CE-F942-9609-C40C1E1F3554}" type="datetime1">
              <a:rPr lang="en-US" smtClean="0"/>
              <a:pPr/>
              <a:t>6/17/2025</a:t>
            </a:fld>
            <a:endParaRPr lang="en-US" dirty="0"/>
          </a:p>
        </p:txBody>
      </p:sp>
      <p:sp>
        <p:nvSpPr>
          <p:cNvPr id="5" name="Footer Placeholder 4">
            <a:extLst>
              <a:ext uri="{FF2B5EF4-FFF2-40B4-BE49-F238E27FC236}">
                <a16:creationId xmlns:a16="http://schemas.microsoft.com/office/drawing/2014/main" id="{CEF76DFF-6753-9D4F-95EE-BAA691F44C16}"/>
              </a:ext>
            </a:extLst>
          </p:cNvPr>
          <p:cNvSpPr>
            <a:spLocks noGrp="1"/>
          </p:cNvSpPr>
          <p:nvPr>
            <p:ph type="ftr" sz="quarter" idx="3"/>
          </p:nvPr>
        </p:nvSpPr>
        <p:spPr>
          <a:xfrm>
            <a:off x="3311168" y="6356350"/>
            <a:ext cx="5148000" cy="365125"/>
          </a:xfrm>
          <a:prstGeom prst="rect">
            <a:avLst/>
          </a:prstGeom>
        </p:spPr>
        <p:txBody>
          <a:bodyPr vert="horz" lIns="91440" tIns="45720" rIns="91440" bIns="45720" rtlCol="0" anchor="ctr"/>
          <a:lstStyle>
            <a:lvl1pPr algn="l">
              <a:defRPr sz="1200" b="0" i="0">
                <a:solidFill>
                  <a:schemeClr val="tx2"/>
                </a:solidFill>
                <a:latin typeface="+mn-lt"/>
                <a:ea typeface="Tahoma" panose="020B0604030504040204" pitchFamily="34" charset="0"/>
                <a:cs typeface="Tahoma" panose="020B0604030504040204" pitchFamily="34" charset="0"/>
              </a:defRPr>
            </a:lvl1pPr>
          </a:lstStyle>
          <a:p>
            <a:r>
              <a:rPr lang="en-US" dirty="0"/>
              <a:t>Footer goes here</a:t>
            </a:r>
          </a:p>
        </p:txBody>
      </p:sp>
      <p:sp>
        <p:nvSpPr>
          <p:cNvPr id="6" name="Slide Number Placeholder 5">
            <a:extLst>
              <a:ext uri="{FF2B5EF4-FFF2-40B4-BE49-F238E27FC236}">
                <a16:creationId xmlns:a16="http://schemas.microsoft.com/office/drawing/2014/main" id="{86E950D9-1D75-D24F-9D65-E9F8AAA0ADE9}"/>
              </a:ext>
            </a:extLst>
          </p:cNvPr>
          <p:cNvSpPr>
            <a:spLocks noGrp="1"/>
          </p:cNvSpPr>
          <p:nvPr>
            <p:ph type="sldNum" sz="quarter" idx="4"/>
          </p:nvPr>
        </p:nvSpPr>
        <p:spPr>
          <a:xfrm>
            <a:off x="356839" y="6356350"/>
            <a:ext cx="814388" cy="365125"/>
          </a:xfrm>
          <a:prstGeom prst="rect">
            <a:avLst/>
          </a:prstGeom>
        </p:spPr>
        <p:txBody>
          <a:bodyPr vert="horz" lIns="91440" tIns="45720" rIns="91440" bIns="45720" rtlCol="0" anchor="ctr"/>
          <a:lstStyle>
            <a:lvl1pPr algn="l">
              <a:defRPr sz="1200" b="0" i="0">
                <a:solidFill>
                  <a:schemeClr val="tx2"/>
                </a:solidFill>
                <a:latin typeface="+mn-lt"/>
                <a:ea typeface="Tahoma" panose="020B0604030504040204" pitchFamily="34" charset="0"/>
                <a:cs typeface="Tahoma" panose="020B0604030504040204" pitchFamily="34" charset="0"/>
              </a:defRPr>
            </a:lvl1pPr>
          </a:lstStyle>
          <a:p>
            <a:fld id="{A91C39B3-71BA-C04A-8F90-02179B3D98C0}" type="slidenum">
              <a:rPr lang="en-US" smtClean="0"/>
              <a:pPr/>
              <a:t>‹#›</a:t>
            </a:fld>
            <a:endParaRPr lang="en-US" dirty="0"/>
          </a:p>
        </p:txBody>
      </p:sp>
    </p:spTree>
    <p:extLst>
      <p:ext uri="{BB962C8B-B14F-4D97-AF65-F5344CB8AC3E}">
        <p14:creationId xmlns:p14="http://schemas.microsoft.com/office/powerpoint/2010/main" val="388363239"/>
      </p:ext>
    </p:extLst>
  </p:cSld>
  <p:clrMap bg1="lt1" tx1="dk1" bg2="lt2" tx2="dk2" accent1="accent1" accent2="accent2" accent3="accent3" accent4="accent4" accent5="accent5" accent6="accent6" hlink="hlink" folHlink="folHlink"/>
  <p:sldLayoutIdLst>
    <p:sldLayoutId id="2147483755" r:id="rId1"/>
    <p:sldLayoutId id="2147483802" r:id="rId2"/>
    <p:sldLayoutId id="2147483798" r:id="rId3"/>
    <p:sldLayoutId id="2147483800" r:id="rId4"/>
    <p:sldLayoutId id="2147483801" r:id="rId5"/>
    <p:sldLayoutId id="2147483799" r:id="rId6"/>
    <p:sldLayoutId id="2147483803" r:id="rId7"/>
    <p:sldLayoutId id="2147483736" r:id="rId8"/>
    <p:sldLayoutId id="2147483794" r:id="rId9"/>
    <p:sldLayoutId id="2147483795" r:id="rId10"/>
    <p:sldLayoutId id="2147483734" r:id="rId11"/>
    <p:sldLayoutId id="2147483779" r:id="rId12"/>
  </p:sldLayoutIdLst>
  <p:hf hdr="0"/>
  <p:txStyles>
    <p:titleStyle>
      <a:lvl1pPr algn="l" defTabSz="914400" rtl="0" eaLnBrk="1" latinLnBrk="0" hangingPunct="1">
        <a:lnSpc>
          <a:spcPct val="90000"/>
        </a:lnSpc>
        <a:spcBef>
          <a:spcPct val="0"/>
        </a:spcBef>
        <a:buNone/>
        <a:defRPr sz="4400" b="1" i="0" kern="1200">
          <a:solidFill>
            <a:srgbClr val="00249C"/>
          </a:solidFill>
          <a:latin typeface="+mj-lt"/>
          <a:ea typeface="Aktiv Grotesk Trial XBold" panose="020B0504020202020204" pitchFamily="34" charset="0"/>
          <a:cs typeface="Aktiv Grotesk Trial XBold" panose="020B05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0249C"/>
          </a:solidFill>
          <a:latin typeface="+mn-lt"/>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0249C"/>
          </a:solidFill>
          <a:latin typeface="+mn-lt"/>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0249C"/>
          </a:solidFill>
          <a:latin typeface="+mn-lt"/>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0249C"/>
          </a:solidFill>
          <a:latin typeface="+mn-lt"/>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0249C"/>
          </a:solidFill>
          <a:latin typeface="+mn-lt"/>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617C3F-5B8B-D2CB-5591-8634446633B1}"/>
              </a:ext>
            </a:extLst>
          </p:cNvPr>
          <p:cNvSpPr>
            <a:spLocks noGrp="1"/>
          </p:cNvSpPr>
          <p:nvPr>
            <p:ph type="title"/>
          </p:nvPr>
        </p:nvSpPr>
        <p:spPr/>
        <p:txBody>
          <a:bodyPr>
            <a:normAutofit/>
          </a:bodyPr>
          <a:lstStyle/>
          <a:p>
            <a:pPr algn="l" defTabSz="914400" rtl="0" eaLnBrk="1" latinLnBrk="0" hangingPunct="1">
              <a:lnSpc>
                <a:spcPct val="90000"/>
              </a:lnSpc>
              <a:spcBef>
                <a:spcPct val="0"/>
              </a:spcBef>
              <a:buNone/>
            </a:pPr>
            <a:r>
              <a:rPr lang="en-US" dirty="0"/>
              <a:t>Week 7, Lecture 1</a:t>
            </a:r>
          </a:p>
        </p:txBody>
      </p:sp>
      <p:sp>
        <p:nvSpPr>
          <p:cNvPr id="4" name="Date Placeholder 3">
            <a:extLst>
              <a:ext uri="{FF2B5EF4-FFF2-40B4-BE49-F238E27FC236}">
                <a16:creationId xmlns:a16="http://schemas.microsoft.com/office/drawing/2014/main" id="{54234507-2781-317D-B675-552CAB29EF86}"/>
              </a:ext>
            </a:extLst>
          </p:cNvPr>
          <p:cNvSpPr>
            <a:spLocks noGrp="1"/>
          </p:cNvSpPr>
          <p:nvPr>
            <p:ph type="dt" sz="half" idx="10"/>
          </p:nvPr>
        </p:nvSpPr>
        <p:spPr/>
        <p:txBody>
          <a:bodyPr/>
          <a:lstStyle/>
          <a:p>
            <a:fld id="{9FB76777-9218-4188-BD26-CF1E318BE795}" type="datetime2">
              <a:rPr lang="en-US" smtClean="0"/>
              <a:pPr/>
              <a:t>Tuesday, June 17, 2025</a:t>
            </a:fld>
            <a:endParaRPr lang="en-AE" dirty="0"/>
          </a:p>
        </p:txBody>
      </p:sp>
    </p:spTree>
    <p:extLst>
      <p:ext uri="{BB962C8B-B14F-4D97-AF65-F5344CB8AC3E}">
        <p14:creationId xmlns:p14="http://schemas.microsoft.com/office/powerpoint/2010/main" val="1189355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E48F2-39C5-BCF8-EC3F-D74652CB0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0C971-31B6-4996-B59C-83DC868EF029}"/>
              </a:ext>
            </a:extLst>
          </p:cNvPr>
          <p:cNvSpPr>
            <a:spLocks noGrp="1"/>
          </p:cNvSpPr>
          <p:nvPr>
            <p:ph type="ctrTitle"/>
          </p:nvPr>
        </p:nvSpPr>
        <p:spPr>
          <a:xfrm>
            <a:off x="957273" y="2214791"/>
            <a:ext cx="11234727" cy="1006475"/>
          </a:xfrm>
        </p:spPr>
        <p:txBody>
          <a:bodyPr>
            <a:normAutofit/>
          </a:bodyPr>
          <a:lstStyle/>
          <a:p>
            <a:pPr algn="l" defTabSz="914400" rtl="1" eaLnBrk="1" latinLnBrk="0" hangingPunct="1">
              <a:lnSpc>
                <a:spcPct val="90000"/>
              </a:lnSpc>
              <a:spcBef>
                <a:spcPct val="0"/>
              </a:spcBef>
              <a:buNone/>
            </a:pPr>
            <a:r>
              <a:rPr lang="fr-FR" dirty="0"/>
              <a:t>Core Concepts: Digital Signatures</a:t>
            </a:r>
            <a:endParaRPr lang="en-US" dirty="0"/>
          </a:p>
        </p:txBody>
      </p:sp>
    </p:spTree>
    <p:extLst>
      <p:ext uri="{BB962C8B-B14F-4D97-AF65-F5344CB8AC3E}">
        <p14:creationId xmlns:p14="http://schemas.microsoft.com/office/powerpoint/2010/main" val="1458342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3BF7F-C0E5-AE4D-DBE9-BF06692D4C5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09610BE-DDB5-46C2-5B77-2D8ABA8B8B03}"/>
              </a:ext>
            </a:extLst>
          </p:cNvPr>
          <p:cNvSpPr>
            <a:spLocks noGrp="1"/>
          </p:cNvSpPr>
          <p:nvPr>
            <p:ph type="title"/>
          </p:nvPr>
        </p:nvSpPr>
        <p:spPr/>
        <p:txBody>
          <a:bodyPr/>
          <a:lstStyle/>
          <a:p>
            <a:r>
              <a:rPr lang="en-US" b="1" dirty="0"/>
              <a:t>What is a Digital Signature?</a:t>
            </a:r>
            <a:endParaRPr lang="en-US" dirty="0"/>
          </a:p>
        </p:txBody>
      </p:sp>
      <p:sp>
        <p:nvSpPr>
          <p:cNvPr id="7" name="Subtitle 6">
            <a:extLst>
              <a:ext uri="{FF2B5EF4-FFF2-40B4-BE49-F238E27FC236}">
                <a16:creationId xmlns:a16="http://schemas.microsoft.com/office/drawing/2014/main" id="{9130963E-309A-FF3B-06F3-5A3437E6FB38}"/>
              </a:ext>
            </a:extLst>
          </p:cNvPr>
          <p:cNvSpPr>
            <a:spLocks noGrp="1"/>
          </p:cNvSpPr>
          <p:nvPr>
            <p:ph type="subTitle" idx="1"/>
          </p:nvPr>
        </p:nvSpPr>
        <p:spPr/>
        <p:txBody>
          <a:bodyPr/>
          <a:lstStyle/>
          <a:p>
            <a:endParaRPr lang="en-AE"/>
          </a:p>
        </p:txBody>
      </p:sp>
      <p:sp>
        <p:nvSpPr>
          <p:cNvPr id="11" name="Rectangle 5">
            <a:extLst>
              <a:ext uri="{FF2B5EF4-FFF2-40B4-BE49-F238E27FC236}">
                <a16:creationId xmlns:a16="http://schemas.microsoft.com/office/drawing/2014/main" id="{C6CCE1FE-6563-A22D-2DFD-84DA486215F6}"/>
              </a:ext>
            </a:extLst>
          </p:cNvPr>
          <p:cNvSpPr>
            <a:spLocks noGrp="1" noChangeArrowheads="1"/>
          </p:cNvSpPr>
          <p:nvPr>
            <p:ph type="body" sz="quarter" idx="10"/>
          </p:nvPr>
        </p:nvSpPr>
        <p:spPr bwMode="auto">
          <a:xfrm>
            <a:off x="704850" y="2083284"/>
            <a:ext cx="9770623" cy="3844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fontAlgn="base">
              <a:lnSpc>
                <a:spcPct val="90000"/>
              </a:lnSpc>
              <a:spcAft>
                <a:spcPct val="0"/>
              </a:spcAft>
              <a:buClrTx/>
              <a:buSzTx/>
              <a:tabLst/>
            </a:pPr>
            <a:r>
              <a:rPr lang="en-US" altLang="en-US" dirty="0"/>
              <a:t>Cryptographic seal created using a private key to a</a:t>
            </a:r>
            <a:r>
              <a:rPr lang="en-US" altLang="en-US" sz="2000" dirty="0"/>
              <a:t>ssures:</a:t>
            </a:r>
            <a:endParaRPr lang="en-US" altLang="en-US" dirty="0"/>
          </a:p>
          <a:p>
            <a:pPr marL="685800" lvl="1" indent="-228600" fontAlgn="base">
              <a:spcAft>
                <a:spcPct val="0"/>
              </a:spcAft>
              <a:buFont typeface="Arial" panose="020B0604020202020204" pitchFamily="34" charset="0"/>
              <a:buChar char="•"/>
            </a:pPr>
            <a:r>
              <a:rPr lang="en-US" altLang="en-US" sz="2000" dirty="0"/>
              <a:t>Authenticity (proves sender’s identity)</a:t>
            </a:r>
          </a:p>
          <a:p>
            <a:pPr marL="685800" lvl="1" indent="-228600" fontAlgn="base">
              <a:spcAft>
                <a:spcPct val="0"/>
              </a:spcAft>
              <a:buFont typeface="Arial" panose="020B0604020202020204" pitchFamily="34" charset="0"/>
              <a:buChar char="•"/>
            </a:pPr>
            <a:r>
              <a:rPr lang="en-US" altLang="en-US" sz="2000" dirty="0"/>
              <a:t>Integrity (detects any change to data)</a:t>
            </a:r>
          </a:p>
          <a:p>
            <a:pPr marL="685800" lvl="1" indent="-228600" fontAlgn="base">
              <a:spcAft>
                <a:spcPct val="0"/>
              </a:spcAft>
              <a:buFont typeface="Arial" panose="020B0604020202020204" pitchFamily="34" charset="0"/>
              <a:buChar char="•"/>
            </a:pPr>
            <a:r>
              <a:rPr lang="en-US" altLang="en-US" sz="2000" dirty="0"/>
              <a:t>Non-repudiation (signer cannot deny their signature)</a:t>
            </a:r>
          </a:p>
          <a:p>
            <a:pPr marR="0" fontAlgn="base">
              <a:lnSpc>
                <a:spcPct val="90000"/>
              </a:lnSpc>
              <a:spcAft>
                <a:spcPct val="0"/>
              </a:spcAft>
              <a:buClrTx/>
              <a:buSzTx/>
              <a:tabLst/>
            </a:pPr>
            <a:r>
              <a:rPr lang="en-US" altLang="en-US" dirty="0"/>
              <a:t>How?</a:t>
            </a:r>
          </a:p>
          <a:p>
            <a:pPr marL="685800" lvl="1" indent="-228600" fontAlgn="base">
              <a:spcAft>
                <a:spcPct val="0"/>
              </a:spcAft>
              <a:buFont typeface="Arial" panose="020B0604020202020204" pitchFamily="34" charset="0"/>
              <a:buChar char="•"/>
            </a:pPr>
            <a:r>
              <a:rPr lang="en-US" altLang="en-US" sz="2000" dirty="0"/>
              <a:t>Sender hashes message, encrypts hash with private key = digital signature</a:t>
            </a:r>
          </a:p>
          <a:p>
            <a:pPr marL="685800" lvl="1" indent="-228600" fontAlgn="base">
              <a:spcAft>
                <a:spcPct val="0"/>
              </a:spcAft>
              <a:buFont typeface="Arial" panose="020B0604020202020204" pitchFamily="34" charset="0"/>
              <a:buChar char="•"/>
            </a:pPr>
            <a:r>
              <a:rPr lang="en-US" altLang="en-US" sz="2000" dirty="0"/>
              <a:t>Recipient uses public key to verify signature and check message unchanged</a:t>
            </a:r>
          </a:p>
          <a:p>
            <a:pPr marR="0" fontAlgn="base">
              <a:lnSpc>
                <a:spcPct val="90000"/>
              </a:lnSpc>
              <a:spcAft>
                <a:spcPct val="0"/>
              </a:spcAft>
              <a:buClrTx/>
              <a:buSzTx/>
              <a:tabLst/>
            </a:pPr>
            <a:r>
              <a:rPr lang="en-US" altLang="en-US" dirty="0"/>
              <a:t>Used for:</a:t>
            </a:r>
          </a:p>
          <a:p>
            <a:pPr marL="685800" lvl="1" indent="-228600" fontAlgn="base">
              <a:spcAft>
                <a:spcPct val="0"/>
              </a:spcAft>
              <a:buFont typeface="Arial" panose="020B0604020202020204" pitchFamily="34" charset="0"/>
              <a:buChar char="•"/>
            </a:pPr>
            <a:r>
              <a:rPr lang="en-US" altLang="en-US" sz="2000" dirty="0"/>
              <a:t>Signing documents, software, contracts</a:t>
            </a:r>
          </a:p>
          <a:p>
            <a:pPr marL="685800" lvl="1" indent="-228600" fontAlgn="base">
              <a:spcAft>
                <a:spcPct val="0"/>
              </a:spcAft>
              <a:buFont typeface="Arial" panose="020B0604020202020204" pitchFamily="34" charset="0"/>
              <a:buChar char="•"/>
            </a:pPr>
            <a:r>
              <a:rPr lang="en-US" altLang="en-US" sz="2000" dirty="0"/>
              <a:t>Ensuring trust in digital communications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7690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4EEB-0153-7A5C-E2A2-F26287426C29}"/>
              </a:ext>
            </a:extLst>
          </p:cNvPr>
          <p:cNvSpPr>
            <a:spLocks noGrp="1"/>
          </p:cNvSpPr>
          <p:nvPr>
            <p:ph type="title"/>
          </p:nvPr>
        </p:nvSpPr>
        <p:spPr/>
        <p:txBody>
          <a:bodyPr/>
          <a:lstStyle/>
          <a:p>
            <a:r>
              <a:rPr lang="en-US" dirty="0"/>
              <a:t>How Digital Signatures Work</a:t>
            </a:r>
          </a:p>
        </p:txBody>
      </p:sp>
      <p:sp>
        <p:nvSpPr>
          <p:cNvPr id="3" name="Subtitle 2">
            <a:extLst>
              <a:ext uri="{FF2B5EF4-FFF2-40B4-BE49-F238E27FC236}">
                <a16:creationId xmlns:a16="http://schemas.microsoft.com/office/drawing/2014/main" id="{58BA0BC4-5282-083D-0EA8-5A27D87AA6E5}"/>
              </a:ext>
            </a:extLst>
          </p:cNvPr>
          <p:cNvSpPr>
            <a:spLocks noGrp="1"/>
          </p:cNvSpPr>
          <p:nvPr>
            <p:ph type="subTitle" idx="1"/>
          </p:nvPr>
        </p:nvSpPr>
        <p:spPr/>
        <p:txBody>
          <a:bodyPr/>
          <a:lstStyle/>
          <a:p>
            <a:endParaRPr lang="en-US"/>
          </a:p>
        </p:txBody>
      </p:sp>
      <p:sp>
        <p:nvSpPr>
          <p:cNvPr id="7" name="Rectangle 3">
            <a:extLst>
              <a:ext uri="{FF2B5EF4-FFF2-40B4-BE49-F238E27FC236}">
                <a16:creationId xmlns:a16="http://schemas.microsoft.com/office/drawing/2014/main" id="{7EE654B0-2672-B8E5-5A43-ECC0AC162793}"/>
              </a:ext>
            </a:extLst>
          </p:cNvPr>
          <p:cNvSpPr>
            <a:spLocks noGrp="1" noChangeArrowheads="1"/>
          </p:cNvSpPr>
          <p:nvPr>
            <p:ph type="body" sz="quarter" idx="10"/>
          </p:nvPr>
        </p:nvSpPr>
        <p:spPr bwMode="auto">
          <a:xfrm>
            <a:off x="639537" y="2042216"/>
            <a:ext cx="699134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1. Hashing: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sender creates a unique hash (fingerprint) of the document or data.</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2. Signing: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sender encrypts the hash with their private key—this creates the digital signature.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3. Sending: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document and the digital signature are sent to the recipient.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4. Verification: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recipient uses the sender’s public key to decrypt the signature and retrieve the original hash.</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5. Comparison: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recipient hashes the received document.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If both hashes match, the document is authentic and unaltered.</a:t>
            </a:r>
          </a:p>
        </p:txBody>
      </p:sp>
    </p:spTree>
    <p:extLst>
      <p:ext uri="{BB962C8B-B14F-4D97-AF65-F5344CB8AC3E}">
        <p14:creationId xmlns:p14="http://schemas.microsoft.com/office/powerpoint/2010/main" val="637507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7B8F3-AF9C-8F82-BE79-53713F67E1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E90D8D-7BE5-615E-FD00-47D910A4B78E}"/>
              </a:ext>
            </a:extLst>
          </p:cNvPr>
          <p:cNvSpPr>
            <a:spLocks noGrp="1"/>
          </p:cNvSpPr>
          <p:nvPr>
            <p:ph type="title"/>
          </p:nvPr>
        </p:nvSpPr>
        <p:spPr>
          <a:xfrm>
            <a:off x="704799" y="1207003"/>
            <a:ext cx="9157657" cy="557061"/>
          </a:xfrm>
        </p:spPr>
        <p:txBody>
          <a:bodyPr>
            <a:normAutofit fontScale="90000"/>
          </a:bodyPr>
          <a:lstStyle/>
          <a:p>
            <a:r>
              <a:rPr lang="en-US" dirty="0"/>
              <a:t>Assurances: Integrity, Authenticity, Non-</a:t>
            </a:r>
            <a:r>
              <a:rPr lang="en-US" dirty="0" err="1"/>
              <a:t>Repudiatio</a:t>
            </a:r>
            <a:endParaRPr lang="en-US" dirty="0"/>
          </a:p>
        </p:txBody>
      </p:sp>
      <p:sp>
        <p:nvSpPr>
          <p:cNvPr id="3" name="Subtitle 2">
            <a:extLst>
              <a:ext uri="{FF2B5EF4-FFF2-40B4-BE49-F238E27FC236}">
                <a16:creationId xmlns:a16="http://schemas.microsoft.com/office/drawing/2014/main" id="{B4A9C0B9-09CE-38C6-E5BE-9F1D424C7DBF}"/>
              </a:ext>
            </a:extLst>
          </p:cNvPr>
          <p:cNvSpPr>
            <a:spLocks noGrp="1"/>
          </p:cNvSpPr>
          <p:nvPr>
            <p:ph type="subTitle" idx="1"/>
          </p:nvPr>
        </p:nvSpPr>
        <p:spPr/>
        <p:txBody>
          <a:bodyPr/>
          <a:lstStyle/>
          <a:p>
            <a:endParaRPr lang="en-US"/>
          </a:p>
        </p:txBody>
      </p:sp>
      <p:sp>
        <p:nvSpPr>
          <p:cNvPr id="5" name="Rectangle 1">
            <a:extLst>
              <a:ext uri="{FF2B5EF4-FFF2-40B4-BE49-F238E27FC236}">
                <a16:creationId xmlns:a16="http://schemas.microsoft.com/office/drawing/2014/main" id="{85A70E80-5CF8-D827-BFB3-F666A1C49B33}"/>
              </a:ext>
            </a:extLst>
          </p:cNvPr>
          <p:cNvSpPr>
            <a:spLocks noGrp="1" noChangeArrowheads="1"/>
          </p:cNvSpPr>
          <p:nvPr>
            <p:ph type="body" sz="quarter" idx="10"/>
          </p:nvPr>
        </p:nvSpPr>
        <p:spPr bwMode="auto">
          <a:xfrm>
            <a:off x="811258" y="1764064"/>
            <a:ext cx="9157657" cy="4587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Integrity: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Data has not been changed or tampered with.</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Example:</a:t>
            </a:r>
            <a:r>
              <a:rPr kumimoji="0" lang="en-US" altLang="en-US" sz="1800" b="0" i="0" u="none" strike="noStrike" cap="none" normalizeH="0" baseline="0" dirty="0">
                <a:ln>
                  <a:noFill/>
                </a:ln>
                <a:solidFill>
                  <a:schemeClr val="tx1"/>
                </a:solidFill>
                <a:effectLst/>
                <a:latin typeface="Arial" panose="020B0604020202020204" pitchFamily="34" charset="0"/>
              </a:rPr>
              <a:t> A contract sent with a digital signature—if altered, the signature is invalid.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Authenticity: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Confirms the sender’s true identity.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Example:</a:t>
            </a:r>
            <a:r>
              <a:rPr kumimoji="0" lang="en-US" altLang="en-US" sz="1800" b="0" i="0" u="none" strike="noStrike" cap="none" normalizeH="0" baseline="0" dirty="0">
                <a:ln>
                  <a:noFill/>
                </a:ln>
                <a:solidFill>
                  <a:schemeClr val="tx1"/>
                </a:solidFill>
                <a:effectLst/>
                <a:latin typeface="Arial" panose="020B0604020202020204" pitchFamily="34" charset="0"/>
              </a:rPr>
              <a:t> Signed software update verifies it really comes from the publisher.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Non-Repudiation: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signer cannot deny their action later.</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Example:</a:t>
            </a:r>
            <a:r>
              <a:rPr kumimoji="0" lang="en-US" altLang="en-US" sz="1800" b="0" i="0" u="none" strike="noStrike" cap="none" normalizeH="0" baseline="0" dirty="0">
                <a:ln>
                  <a:noFill/>
                </a:ln>
                <a:solidFill>
                  <a:schemeClr val="tx1"/>
                </a:solidFill>
                <a:effectLst/>
                <a:latin typeface="Arial" panose="020B0604020202020204" pitchFamily="34" charset="0"/>
              </a:rPr>
              <a:t> A user digitally signs a financial transaction—they cannot claim it wasn’t them.</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tx1"/>
              </a:solidFill>
              <a:latin typeface="Arial" panose="020B0604020202020204" pitchFamily="34" charset="0"/>
            </a:endParaRPr>
          </a:p>
          <a:p>
            <a:pPr>
              <a:buNone/>
            </a:pPr>
            <a:r>
              <a:rPr lang="en-US" sz="1600" b="1" dirty="0"/>
              <a:t>Why They Matter:</a:t>
            </a:r>
            <a:endParaRPr lang="en-US" sz="1600" dirty="0"/>
          </a:p>
          <a:p>
            <a:pPr>
              <a:buFont typeface="Arial" panose="020B0604020202020204" pitchFamily="34" charset="0"/>
              <a:buChar char="•"/>
            </a:pPr>
            <a:r>
              <a:rPr lang="en-US" sz="1600" dirty="0"/>
              <a:t>Build trust in digital communications</a:t>
            </a:r>
          </a:p>
          <a:p>
            <a:pPr>
              <a:buFont typeface="Arial" panose="020B0604020202020204" pitchFamily="34" charset="0"/>
              <a:buChar char="•"/>
            </a:pPr>
            <a:r>
              <a:rPr lang="en-US" sz="1600" dirty="0"/>
              <a:t>Protect against fraud, tampering, and impersonation</a:t>
            </a:r>
          </a:p>
          <a:p>
            <a:pPr>
              <a:buFont typeface="Arial" panose="020B0604020202020204" pitchFamily="34" charset="0"/>
              <a:buChar char="•"/>
            </a:pPr>
            <a:r>
              <a:rPr lang="en-US" sz="1600" dirty="0"/>
              <a:t>Enable accountability in business and legal processes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0837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6968A-36A6-28CB-C3B3-16E038581C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0A6B24-24F2-8B23-8D8E-05BBB2290577}"/>
              </a:ext>
            </a:extLst>
          </p:cNvPr>
          <p:cNvSpPr>
            <a:spLocks noGrp="1"/>
          </p:cNvSpPr>
          <p:nvPr>
            <p:ph type="title"/>
          </p:nvPr>
        </p:nvSpPr>
        <p:spPr>
          <a:xfrm>
            <a:off x="704799" y="1207003"/>
            <a:ext cx="9157657" cy="557061"/>
          </a:xfrm>
        </p:spPr>
        <p:txBody>
          <a:bodyPr>
            <a:normAutofit/>
          </a:bodyPr>
          <a:lstStyle/>
          <a:p>
            <a:r>
              <a:rPr lang="en-US" dirty="0"/>
              <a:t>Limitations of Digital Signatures</a:t>
            </a:r>
          </a:p>
        </p:txBody>
      </p:sp>
      <p:sp>
        <p:nvSpPr>
          <p:cNvPr id="3" name="Subtitle 2">
            <a:extLst>
              <a:ext uri="{FF2B5EF4-FFF2-40B4-BE49-F238E27FC236}">
                <a16:creationId xmlns:a16="http://schemas.microsoft.com/office/drawing/2014/main" id="{AFDCA710-C8CD-0BBC-BCF8-DB6232174F5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2FAD790-DB3F-4B94-B2EC-1A4F74789760}"/>
              </a:ext>
            </a:extLst>
          </p:cNvPr>
          <p:cNvSpPr>
            <a:spLocks noGrp="1"/>
          </p:cNvSpPr>
          <p:nvPr>
            <p:ph type="body" sz="quarter" idx="10"/>
          </p:nvPr>
        </p:nvSpPr>
        <p:spPr>
          <a:xfrm>
            <a:off x="704800" y="1878013"/>
            <a:ext cx="9157656" cy="3754437"/>
          </a:xfrm>
        </p:spPr>
        <p:txBody>
          <a:bodyPr/>
          <a:lstStyle/>
          <a:p>
            <a:r>
              <a:rPr lang="en-US" dirty="0"/>
              <a:t>Digital signatures ensure data is authentic and unchanged, </a:t>
            </a:r>
            <a:r>
              <a:rPr lang="en-US" b="1" dirty="0"/>
              <a:t>but do not keep it secret</a:t>
            </a:r>
            <a:r>
              <a:rPr lang="en-US" dirty="0"/>
              <a:t>. Combine with encryption for full security.</a:t>
            </a:r>
          </a:p>
          <a:p>
            <a:r>
              <a:rPr lang="en-US" b="1" dirty="0"/>
              <a:t>Limitations:</a:t>
            </a:r>
          </a:p>
          <a:p>
            <a:pPr>
              <a:buFont typeface="Arial" panose="020B0604020202020204" pitchFamily="34" charset="0"/>
              <a:buChar char="•"/>
            </a:pPr>
            <a:r>
              <a:rPr lang="en-US" b="1" dirty="0"/>
              <a:t>No Data Encryption:</a:t>
            </a:r>
            <a:br>
              <a:rPr lang="en-US" dirty="0"/>
            </a:br>
            <a:r>
              <a:rPr lang="en-US" dirty="0"/>
              <a:t>Digital signatures do </a:t>
            </a:r>
            <a:r>
              <a:rPr lang="en-US" b="1" dirty="0"/>
              <a:t>not</a:t>
            </a:r>
            <a:r>
              <a:rPr lang="en-US" dirty="0"/>
              <a:t> hide the content—they only verify integrity and authenticity.</a:t>
            </a:r>
          </a:p>
          <a:p>
            <a:pPr>
              <a:buFont typeface="Arial" panose="020B0604020202020204" pitchFamily="34" charset="0"/>
              <a:buChar char="•"/>
            </a:pPr>
            <a:r>
              <a:rPr lang="en-US" b="1" dirty="0"/>
              <a:t>Not Confidential:</a:t>
            </a:r>
            <a:br>
              <a:rPr lang="en-US" dirty="0"/>
            </a:br>
            <a:r>
              <a:rPr lang="en-US" dirty="0"/>
              <a:t>Anyone can read the signed data if they have access to it.</a:t>
            </a:r>
          </a:p>
          <a:p>
            <a:pPr>
              <a:buFont typeface="Arial" panose="020B0604020202020204" pitchFamily="34" charset="0"/>
              <a:buChar char="•"/>
            </a:pPr>
            <a:r>
              <a:rPr lang="en-US" b="1" dirty="0"/>
              <a:t>Dependent on Key Security:</a:t>
            </a:r>
            <a:br>
              <a:rPr lang="en-US" dirty="0"/>
            </a:br>
            <a:r>
              <a:rPr lang="en-US" dirty="0"/>
              <a:t>If private keys are compromised, signatures can be forged.</a:t>
            </a:r>
          </a:p>
          <a:p>
            <a:pPr>
              <a:buFont typeface="Arial" panose="020B0604020202020204" pitchFamily="34" charset="0"/>
              <a:buChar char="•"/>
            </a:pPr>
            <a:r>
              <a:rPr lang="en-US" b="1" dirty="0"/>
              <a:t>Require Trust in Certificate Authorities:</a:t>
            </a:r>
            <a:br>
              <a:rPr lang="en-US" dirty="0"/>
            </a:br>
            <a:r>
              <a:rPr lang="en-US" dirty="0"/>
              <a:t>The whole system relies on trusted third parties (CAs) to verify identities.</a:t>
            </a:r>
          </a:p>
        </p:txBody>
      </p:sp>
    </p:spTree>
    <p:extLst>
      <p:ext uri="{BB962C8B-B14F-4D97-AF65-F5344CB8AC3E}">
        <p14:creationId xmlns:p14="http://schemas.microsoft.com/office/powerpoint/2010/main" val="3035812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443EE-A556-27D0-FE63-37138FFE1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5324D-5002-1C64-5E51-E80AECFF78A2}"/>
              </a:ext>
            </a:extLst>
          </p:cNvPr>
          <p:cNvSpPr>
            <a:spLocks noGrp="1"/>
          </p:cNvSpPr>
          <p:nvPr>
            <p:ph type="title"/>
          </p:nvPr>
        </p:nvSpPr>
        <p:spPr>
          <a:xfrm>
            <a:off x="704799" y="1207003"/>
            <a:ext cx="9157657" cy="557061"/>
          </a:xfrm>
        </p:spPr>
        <p:txBody>
          <a:bodyPr>
            <a:normAutofit/>
          </a:bodyPr>
          <a:lstStyle/>
          <a:p>
            <a:r>
              <a:rPr lang="en-US" dirty="0">
                <a:solidFill>
                  <a:srgbClr val="FF0000"/>
                </a:solidFill>
              </a:rPr>
              <a:t>NIST &amp; Industry Guidance</a:t>
            </a:r>
          </a:p>
        </p:txBody>
      </p:sp>
      <p:sp>
        <p:nvSpPr>
          <p:cNvPr id="3" name="Subtitle 2">
            <a:extLst>
              <a:ext uri="{FF2B5EF4-FFF2-40B4-BE49-F238E27FC236}">
                <a16:creationId xmlns:a16="http://schemas.microsoft.com/office/drawing/2014/main" id="{1E68554E-F34D-B97E-8ECD-5860AB1B3CD4}"/>
              </a:ext>
            </a:extLst>
          </p:cNvPr>
          <p:cNvSpPr>
            <a:spLocks noGrp="1"/>
          </p:cNvSpPr>
          <p:nvPr>
            <p:ph type="subTitle" idx="1"/>
          </p:nvPr>
        </p:nvSpPr>
        <p:spPr/>
        <p:txBody>
          <a:bodyPr/>
          <a:lstStyle/>
          <a:p>
            <a:endParaRPr lang="en-US"/>
          </a:p>
        </p:txBody>
      </p:sp>
      <p:sp>
        <p:nvSpPr>
          <p:cNvPr id="5" name="Rectangle 1">
            <a:extLst>
              <a:ext uri="{FF2B5EF4-FFF2-40B4-BE49-F238E27FC236}">
                <a16:creationId xmlns:a16="http://schemas.microsoft.com/office/drawing/2014/main" id="{754208AB-6A96-38D0-79F0-1880803946AE}"/>
              </a:ext>
            </a:extLst>
          </p:cNvPr>
          <p:cNvSpPr>
            <a:spLocks noGrp="1" noChangeArrowheads="1"/>
          </p:cNvSpPr>
          <p:nvPr>
            <p:ph type="body" sz="quarter" idx="10"/>
          </p:nvPr>
        </p:nvSpPr>
        <p:spPr bwMode="auto">
          <a:xfrm>
            <a:off x="704799" y="1878013"/>
            <a:ext cx="8156171" cy="375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0000"/>
                </a:solidFill>
                <a:effectLst/>
                <a:latin typeface="Arial" panose="020B0604020202020204" pitchFamily="34" charset="0"/>
              </a:rPr>
              <a:t>What Is It?</a:t>
            </a:r>
            <a:br>
              <a:rPr kumimoji="0" lang="en-US" altLang="en-US" sz="1800" b="0" i="0" u="none" strike="noStrike" cap="none" normalizeH="0" baseline="0" dirty="0">
                <a:ln>
                  <a:noFill/>
                </a:ln>
                <a:solidFill>
                  <a:srgbClr val="FF0000"/>
                </a:solidFill>
                <a:effectLst/>
                <a:latin typeface="Arial" panose="020B0604020202020204" pitchFamily="34" charset="0"/>
              </a:rPr>
            </a:br>
            <a:r>
              <a:rPr kumimoji="0" lang="en-US" altLang="en-US" sz="1800" b="0" i="0" u="none" strike="noStrike" cap="none" normalizeH="0" baseline="0" dirty="0">
                <a:ln>
                  <a:noFill/>
                </a:ln>
                <a:solidFill>
                  <a:srgbClr val="FF0000"/>
                </a:solidFill>
                <a:effectLst/>
                <a:latin typeface="Arial" panose="020B0604020202020204" pitchFamily="34" charset="0"/>
              </a:rPr>
              <a:t>NIST (National Institute of Standards and Technology) and industry bodies provide standards and best practices for digital signatures.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0000"/>
                </a:solidFill>
                <a:effectLst/>
                <a:latin typeface="Arial" panose="020B0604020202020204" pitchFamily="34" charset="0"/>
              </a:rPr>
              <a:t>Key Standards:</a:t>
            </a:r>
            <a:endParaRPr kumimoji="0" lang="en-US" altLang="en-US" sz="1800"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0000"/>
                </a:solidFill>
                <a:effectLst/>
                <a:latin typeface="Arial" panose="020B0604020202020204" pitchFamily="34" charset="0"/>
              </a:rPr>
              <a:t>NIST SP 800-89:</a:t>
            </a:r>
            <a:r>
              <a:rPr kumimoji="0" lang="en-US" altLang="en-US" sz="1800" b="0" i="0" u="none" strike="noStrike" cap="none" normalizeH="0" baseline="0" dirty="0">
                <a:ln>
                  <a:noFill/>
                </a:ln>
                <a:solidFill>
                  <a:srgbClr val="FF0000"/>
                </a:solidFill>
                <a:effectLst/>
                <a:latin typeface="Arial" panose="020B0604020202020204" pitchFamily="34" charset="0"/>
              </a:rPr>
              <a:t> Assures secure digital signature use—proper key management, signer verification, and certificate validation.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0000"/>
                </a:solidFill>
                <a:effectLst/>
                <a:latin typeface="Arial" panose="020B0604020202020204" pitchFamily="34" charset="0"/>
              </a:rPr>
              <a:t>Industry Example:</a:t>
            </a:r>
            <a:r>
              <a:rPr kumimoji="0" lang="en-US" altLang="en-US" sz="1800" b="0" i="0" u="none" strike="noStrike" cap="none" normalizeH="0" baseline="0" dirty="0">
                <a:ln>
                  <a:noFill/>
                </a:ln>
                <a:solidFill>
                  <a:srgbClr val="FF0000"/>
                </a:solidFill>
                <a:effectLst/>
                <a:latin typeface="Arial" panose="020B0604020202020204" pitchFamily="34" charset="0"/>
              </a:rPr>
              <a:t> Many organizations require software and documents to be signed according to NIST or ISO standards.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0000"/>
                </a:solidFill>
                <a:effectLst/>
                <a:latin typeface="Arial" panose="020B0604020202020204" pitchFamily="34" charset="0"/>
              </a:rPr>
              <a:t>Why It Matters:</a:t>
            </a:r>
            <a:endParaRPr kumimoji="0" lang="en-US" altLang="en-US" sz="1800"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0000"/>
                </a:solidFill>
                <a:effectLst/>
                <a:latin typeface="Arial" panose="020B0604020202020204" pitchFamily="34" charset="0"/>
              </a:rPr>
              <a:t>Ensures signatures are trustworthy and legally valid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0000"/>
                </a:solidFill>
                <a:effectLst/>
                <a:latin typeface="Arial" panose="020B0604020202020204" pitchFamily="34" charset="0"/>
              </a:rPr>
              <a:t>Helps organizations defend against fraud, forgeries, and weak cryptography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0000"/>
                </a:solidFill>
                <a:effectLst/>
                <a:latin typeface="Arial" panose="020B0604020202020204" pitchFamily="34" charset="0"/>
              </a:rPr>
              <a:t>Supports compliance with regulations and builds trust in digital transactions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317354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8F51C-D686-1A37-DAE5-96C281CEE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13589-4DE4-82A7-4195-B481B3BD067D}"/>
              </a:ext>
            </a:extLst>
          </p:cNvPr>
          <p:cNvSpPr>
            <a:spLocks noGrp="1"/>
          </p:cNvSpPr>
          <p:nvPr>
            <p:ph type="title"/>
          </p:nvPr>
        </p:nvSpPr>
        <p:spPr>
          <a:xfrm>
            <a:off x="704799" y="1207003"/>
            <a:ext cx="9157657" cy="557061"/>
          </a:xfrm>
        </p:spPr>
        <p:txBody>
          <a:bodyPr>
            <a:normAutofit/>
          </a:bodyPr>
          <a:lstStyle/>
          <a:p>
            <a:r>
              <a:rPr lang="en-US" dirty="0">
                <a:solidFill>
                  <a:srgbClr val="FF0000"/>
                </a:solidFill>
              </a:rPr>
              <a:t>Implementing PKI in Organizations</a:t>
            </a:r>
          </a:p>
        </p:txBody>
      </p:sp>
      <p:sp>
        <p:nvSpPr>
          <p:cNvPr id="3" name="Subtitle 2">
            <a:extLst>
              <a:ext uri="{FF2B5EF4-FFF2-40B4-BE49-F238E27FC236}">
                <a16:creationId xmlns:a16="http://schemas.microsoft.com/office/drawing/2014/main" id="{C08F8A0F-5770-F4AF-22C8-BEA0AAC04E90}"/>
              </a:ext>
            </a:extLst>
          </p:cNvPr>
          <p:cNvSpPr>
            <a:spLocks noGrp="1"/>
          </p:cNvSpPr>
          <p:nvPr>
            <p:ph type="subTitle" idx="1"/>
          </p:nvPr>
        </p:nvSpPr>
        <p:spPr/>
        <p:txBody>
          <a:bodyPr/>
          <a:lstStyle/>
          <a:p>
            <a:endParaRPr lang="en-US"/>
          </a:p>
        </p:txBody>
      </p:sp>
      <p:sp>
        <p:nvSpPr>
          <p:cNvPr id="5" name="Rectangle 1">
            <a:extLst>
              <a:ext uri="{FF2B5EF4-FFF2-40B4-BE49-F238E27FC236}">
                <a16:creationId xmlns:a16="http://schemas.microsoft.com/office/drawing/2014/main" id="{806ACE16-BD7D-C461-1719-20371D420698}"/>
              </a:ext>
            </a:extLst>
          </p:cNvPr>
          <p:cNvSpPr>
            <a:spLocks noGrp="1" noChangeArrowheads="1"/>
          </p:cNvSpPr>
          <p:nvPr>
            <p:ph type="body" sz="quarter" idx="10"/>
          </p:nvPr>
        </p:nvSpPr>
        <p:spPr bwMode="auto">
          <a:xfrm>
            <a:off x="704799" y="2047072"/>
            <a:ext cx="732885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0000"/>
                </a:solidFill>
                <a:effectLst/>
                <a:latin typeface="Arial" panose="020B0604020202020204" pitchFamily="34" charset="0"/>
              </a:rPr>
              <a:t>Certificate Authorities (CAs):</a:t>
            </a:r>
            <a:br>
              <a:rPr kumimoji="0" lang="en-US" altLang="en-US" sz="1800" b="0" i="0" u="none" strike="noStrike" cap="none" normalizeH="0" baseline="0" dirty="0">
                <a:ln>
                  <a:noFill/>
                </a:ln>
                <a:solidFill>
                  <a:srgbClr val="FF0000"/>
                </a:solidFill>
                <a:effectLst/>
                <a:latin typeface="Arial" panose="020B0604020202020204" pitchFamily="34" charset="0"/>
              </a:rPr>
            </a:br>
            <a:r>
              <a:rPr kumimoji="0" lang="en-US" altLang="en-US" sz="1800" b="0" i="0" u="none" strike="noStrike" cap="none" normalizeH="0" baseline="0" dirty="0">
                <a:ln>
                  <a:noFill/>
                </a:ln>
                <a:solidFill>
                  <a:srgbClr val="FF0000"/>
                </a:solidFill>
                <a:effectLst/>
                <a:latin typeface="Arial" panose="020B0604020202020204" pitchFamily="34" charset="0"/>
              </a:rPr>
              <a:t>Trusted third parties that issue digital certificates verifying identity.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0000"/>
                </a:solidFill>
                <a:effectLst/>
                <a:latin typeface="Arial" panose="020B0604020202020204" pitchFamily="34" charset="0"/>
              </a:rPr>
              <a:t>Trust Chains:</a:t>
            </a:r>
            <a:br>
              <a:rPr kumimoji="0" lang="en-US" altLang="en-US" sz="1800" b="0" i="0" u="none" strike="noStrike" cap="none" normalizeH="0" baseline="0" dirty="0">
                <a:ln>
                  <a:noFill/>
                </a:ln>
                <a:solidFill>
                  <a:srgbClr val="FF0000"/>
                </a:solidFill>
                <a:effectLst/>
                <a:latin typeface="Arial" panose="020B0604020202020204" pitchFamily="34" charset="0"/>
              </a:rPr>
            </a:br>
            <a:r>
              <a:rPr kumimoji="0" lang="en-US" altLang="en-US" sz="1800" b="0" i="0" u="none" strike="noStrike" cap="none" normalizeH="0" baseline="0" dirty="0">
                <a:ln>
                  <a:noFill/>
                </a:ln>
                <a:solidFill>
                  <a:srgbClr val="FF0000"/>
                </a:solidFill>
                <a:effectLst/>
                <a:latin typeface="Arial" panose="020B0604020202020204" pitchFamily="34" charset="0"/>
              </a:rPr>
              <a:t>Certificates are validated through a hierarchy—from end user up to a root CA—building a “chain of trust.”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FF0000"/>
                </a:solidFill>
                <a:effectLst/>
                <a:latin typeface="Arial" panose="020B0604020202020204" pitchFamily="34" charset="0"/>
              </a:rPr>
              <a:t>Practical Implications:</a:t>
            </a:r>
            <a:endParaRPr kumimoji="0" lang="en-US" altLang="en-US" sz="1800" b="0" i="0" u="none" strike="noStrike" cap="none" normalizeH="0" baseline="0" dirty="0">
              <a:ln>
                <a:noFill/>
              </a:ln>
              <a:solidFill>
                <a:srgbClr val="FF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0000"/>
                </a:solidFill>
                <a:effectLst/>
                <a:latin typeface="Arial" panose="020B0604020202020204" pitchFamily="34" charset="0"/>
              </a:rPr>
              <a:t>Organizations must use trusted CAs for issuing and managing certificates.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0000"/>
                </a:solidFill>
                <a:effectLst/>
                <a:latin typeface="Arial" panose="020B0604020202020204" pitchFamily="34" charset="0"/>
              </a:rPr>
              <a:t>Policies needed for certificate issuance, renewal, and revocation.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FF0000"/>
                </a:solidFill>
                <a:effectLst/>
                <a:latin typeface="Arial" panose="020B0604020202020204" pitchFamily="34" charset="0"/>
              </a:rPr>
              <a:t>Employees, devices, and software must validate certificates before trusting signed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96374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EDBD3-C669-3085-8CE6-E6EBEC520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86FEA-F401-8134-4683-A8846119D917}"/>
              </a:ext>
            </a:extLst>
          </p:cNvPr>
          <p:cNvSpPr>
            <a:spLocks noGrp="1"/>
          </p:cNvSpPr>
          <p:nvPr>
            <p:ph type="title"/>
          </p:nvPr>
        </p:nvSpPr>
        <p:spPr>
          <a:xfrm>
            <a:off x="704799" y="1207003"/>
            <a:ext cx="9157657" cy="557061"/>
          </a:xfrm>
        </p:spPr>
        <p:txBody>
          <a:bodyPr>
            <a:normAutofit/>
          </a:bodyPr>
          <a:lstStyle/>
          <a:p>
            <a:r>
              <a:rPr lang="en-US" dirty="0"/>
              <a:t>Use Cases</a:t>
            </a:r>
          </a:p>
        </p:txBody>
      </p:sp>
      <p:sp>
        <p:nvSpPr>
          <p:cNvPr id="3" name="Subtitle 2">
            <a:extLst>
              <a:ext uri="{FF2B5EF4-FFF2-40B4-BE49-F238E27FC236}">
                <a16:creationId xmlns:a16="http://schemas.microsoft.com/office/drawing/2014/main" id="{DA7C8637-A4F2-5D05-12D8-532E1BA65A7B}"/>
              </a:ext>
            </a:extLst>
          </p:cNvPr>
          <p:cNvSpPr>
            <a:spLocks noGrp="1"/>
          </p:cNvSpPr>
          <p:nvPr>
            <p:ph type="subTitle" idx="1"/>
          </p:nvPr>
        </p:nvSpPr>
        <p:spPr/>
        <p:txBody>
          <a:bodyPr/>
          <a:lstStyle/>
          <a:p>
            <a:endParaRPr lang="en-US"/>
          </a:p>
        </p:txBody>
      </p:sp>
      <p:sp>
        <p:nvSpPr>
          <p:cNvPr id="11" name="Rectangle 7">
            <a:extLst>
              <a:ext uri="{FF2B5EF4-FFF2-40B4-BE49-F238E27FC236}">
                <a16:creationId xmlns:a16="http://schemas.microsoft.com/office/drawing/2014/main" id="{885F1463-42CE-575E-3823-4FC2A6D6806B}"/>
              </a:ext>
            </a:extLst>
          </p:cNvPr>
          <p:cNvSpPr>
            <a:spLocks noGrp="1" noChangeArrowheads="1"/>
          </p:cNvSpPr>
          <p:nvPr>
            <p:ph type="body" sz="quarter" idx="10"/>
          </p:nvPr>
        </p:nvSpPr>
        <p:spPr bwMode="auto">
          <a:xfrm>
            <a:off x="704799" y="2196343"/>
            <a:ext cx="10630310" cy="311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Document Signing: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Securely sign contracts, agreements, or forms to ensure authenticity and prevent tampering.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Code Signing: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Verify the source and integrity of software updates and applications.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Digital Contracts: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Legally bind parties in e-commerce or business transactions, with audit trails for accountability.</a:t>
            </a:r>
          </a:p>
          <a:p>
            <a:pPr>
              <a:buNone/>
            </a:pPr>
            <a:r>
              <a:rPr lang="en-US" sz="1600" b="1" dirty="0"/>
              <a:t>Interactive Q&amp;A:</a:t>
            </a:r>
            <a:endParaRPr lang="en-US" sz="1600" dirty="0"/>
          </a:p>
          <a:p>
            <a:pPr>
              <a:buFont typeface="Arial" panose="020B0604020202020204" pitchFamily="34" charset="0"/>
              <a:buChar char="•"/>
            </a:pPr>
            <a:r>
              <a:rPr lang="en-US" sz="1600" dirty="0"/>
              <a:t>Where else have you seen digital signatures used?</a:t>
            </a:r>
          </a:p>
          <a:p>
            <a:pPr>
              <a:buFont typeface="Arial" panose="020B0604020202020204" pitchFamily="34" charset="0"/>
              <a:buChar char="•"/>
            </a:pPr>
            <a:r>
              <a:rPr lang="en-US" sz="1600" dirty="0"/>
              <a:t>Why is code signing important for software updates?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2614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EB781-3626-0FA5-799A-12D9702B1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C4D9C6-0348-EB6C-7FF9-231C7D912C08}"/>
              </a:ext>
            </a:extLst>
          </p:cNvPr>
          <p:cNvSpPr>
            <a:spLocks noGrp="1"/>
          </p:cNvSpPr>
          <p:nvPr>
            <p:ph type="title"/>
          </p:nvPr>
        </p:nvSpPr>
        <p:spPr>
          <a:xfrm>
            <a:off x="704799" y="1207003"/>
            <a:ext cx="9157657" cy="557061"/>
          </a:xfrm>
        </p:spPr>
        <p:txBody>
          <a:bodyPr>
            <a:normAutofit/>
          </a:bodyPr>
          <a:lstStyle/>
          <a:p>
            <a:r>
              <a:rPr lang="en-US" dirty="0"/>
              <a:t>Live Demo: Validating a Digital Signature</a:t>
            </a:r>
          </a:p>
        </p:txBody>
      </p:sp>
      <p:sp>
        <p:nvSpPr>
          <p:cNvPr id="3" name="Subtitle 2">
            <a:extLst>
              <a:ext uri="{FF2B5EF4-FFF2-40B4-BE49-F238E27FC236}">
                <a16:creationId xmlns:a16="http://schemas.microsoft.com/office/drawing/2014/main" id="{894E555D-723A-736D-A949-0DF8C4EFD495}"/>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36FAFB4-F161-E7CA-DEEA-AC4D324D1540}"/>
              </a:ext>
            </a:extLst>
          </p:cNvPr>
          <p:cNvSpPr>
            <a:spLocks noGrp="1"/>
          </p:cNvSpPr>
          <p:nvPr>
            <p:ph type="body" sz="quarter" idx="10"/>
          </p:nvPr>
        </p:nvSpPr>
        <p:spPr/>
        <p:txBody>
          <a:bodyPr/>
          <a:lstStyle/>
          <a:p>
            <a:r>
              <a:rPr lang="en-US" dirty="0"/>
              <a:t>Instructor (or student volunteer) validates a provided signed file using a public key (walkthrough).</a:t>
            </a:r>
          </a:p>
        </p:txBody>
      </p:sp>
    </p:spTree>
    <p:extLst>
      <p:ext uri="{BB962C8B-B14F-4D97-AF65-F5344CB8AC3E}">
        <p14:creationId xmlns:p14="http://schemas.microsoft.com/office/powerpoint/2010/main" val="3612150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0C4AA-1BED-A3F1-5658-18D011B494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65C20D-484F-570A-ADF6-7DA33108D9E9}"/>
              </a:ext>
            </a:extLst>
          </p:cNvPr>
          <p:cNvSpPr>
            <a:spLocks noGrp="1"/>
          </p:cNvSpPr>
          <p:nvPr>
            <p:ph type="title"/>
          </p:nvPr>
        </p:nvSpPr>
        <p:spPr>
          <a:xfrm>
            <a:off x="704799" y="1207003"/>
            <a:ext cx="9364487" cy="557061"/>
          </a:xfrm>
        </p:spPr>
        <p:txBody>
          <a:bodyPr>
            <a:normAutofit fontScale="90000"/>
          </a:bodyPr>
          <a:lstStyle/>
          <a:p>
            <a:r>
              <a:rPr lang="en-US" dirty="0"/>
              <a:t>Transition: Beyond Signatures – Securing Data in Transit</a:t>
            </a:r>
          </a:p>
        </p:txBody>
      </p:sp>
      <p:sp>
        <p:nvSpPr>
          <p:cNvPr id="3" name="Subtitle 2">
            <a:extLst>
              <a:ext uri="{FF2B5EF4-FFF2-40B4-BE49-F238E27FC236}">
                <a16:creationId xmlns:a16="http://schemas.microsoft.com/office/drawing/2014/main" id="{FBB0E9DB-5C01-9606-8306-562D07850850}"/>
              </a:ext>
            </a:extLst>
          </p:cNvPr>
          <p:cNvSpPr>
            <a:spLocks noGrp="1"/>
          </p:cNvSpPr>
          <p:nvPr>
            <p:ph type="subTitle" idx="1"/>
          </p:nvPr>
        </p:nvSpPr>
        <p:spPr/>
        <p:txBody>
          <a:bodyPr/>
          <a:lstStyle/>
          <a:p>
            <a:endParaRPr lang="en-US"/>
          </a:p>
        </p:txBody>
      </p:sp>
      <p:sp>
        <p:nvSpPr>
          <p:cNvPr id="5" name="Rectangle 1">
            <a:extLst>
              <a:ext uri="{FF2B5EF4-FFF2-40B4-BE49-F238E27FC236}">
                <a16:creationId xmlns:a16="http://schemas.microsoft.com/office/drawing/2014/main" id="{3B895CDC-C662-F598-3F4E-2EFA00F239A2}"/>
              </a:ext>
            </a:extLst>
          </p:cNvPr>
          <p:cNvSpPr>
            <a:spLocks noGrp="1" noChangeArrowheads="1"/>
          </p:cNvSpPr>
          <p:nvPr>
            <p:ph type="body" sz="quarter" idx="10"/>
          </p:nvPr>
        </p:nvSpPr>
        <p:spPr bwMode="auto">
          <a:xfrm>
            <a:off x="704800" y="2601069"/>
            <a:ext cx="981942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Why Integrity Is Not Enough:</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Digital signatures prove data is unaltered and authentic—but do not protect confidentiality.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The Challenge:</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Data can still be intercepted or read as it moves over networks, especially wireless connections.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The Need for Wireless Security:</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Wireless communications are vulnerable to eavesdropping, tampering, and unauthorized access.</a:t>
            </a:r>
          </a:p>
        </p:txBody>
      </p:sp>
    </p:spTree>
    <p:extLst>
      <p:ext uri="{BB962C8B-B14F-4D97-AF65-F5344CB8AC3E}">
        <p14:creationId xmlns:p14="http://schemas.microsoft.com/office/powerpoint/2010/main" val="2790459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23E663-D2DC-23C3-BB4B-767632ED4623}"/>
              </a:ext>
            </a:extLst>
          </p:cNvPr>
          <p:cNvSpPr>
            <a:spLocks noGrp="1"/>
          </p:cNvSpPr>
          <p:nvPr>
            <p:ph type="title"/>
          </p:nvPr>
        </p:nvSpPr>
        <p:spPr/>
        <p:txBody>
          <a:bodyPr>
            <a:normAutofit fontScale="90000"/>
          </a:bodyPr>
          <a:lstStyle/>
          <a:p>
            <a:r>
              <a:rPr lang="en-US" sz="4400" b="1" dirty="0"/>
              <a:t>Protecting Data Confidentiality – Digital Signatures &amp; Wireless Security</a:t>
            </a:r>
            <a:endParaRPr lang="en-US" dirty="0"/>
          </a:p>
        </p:txBody>
      </p:sp>
    </p:spTree>
    <p:extLst>
      <p:ext uri="{BB962C8B-B14F-4D97-AF65-F5344CB8AC3E}">
        <p14:creationId xmlns:p14="http://schemas.microsoft.com/office/powerpoint/2010/main" val="1206075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195C7-131C-F979-1FD2-F1E2874A22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25351D-42B4-5E25-0ED1-AC8B4F0E2F02}"/>
              </a:ext>
            </a:extLst>
          </p:cNvPr>
          <p:cNvSpPr>
            <a:spLocks noGrp="1"/>
          </p:cNvSpPr>
          <p:nvPr>
            <p:ph type="title"/>
          </p:nvPr>
        </p:nvSpPr>
        <p:spPr>
          <a:xfrm>
            <a:off x="704799" y="1207003"/>
            <a:ext cx="9157657" cy="557061"/>
          </a:xfrm>
        </p:spPr>
        <p:txBody>
          <a:bodyPr>
            <a:normAutofit/>
          </a:bodyPr>
          <a:lstStyle/>
          <a:p>
            <a:r>
              <a:rPr lang="en-US" dirty="0"/>
              <a:t>Wireless Communications: New Threats</a:t>
            </a:r>
          </a:p>
        </p:txBody>
      </p:sp>
      <p:sp>
        <p:nvSpPr>
          <p:cNvPr id="3" name="Subtitle 2">
            <a:extLst>
              <a:ext uri="{FF2B5EF4-FFF2-40B4-BE49-F238E27FC236}">
                <a16:creationId xmlns:a16="http://schemas.microsoft.com/office/drawing/2014/main" id="{90789D15-E8DC-034E-9E41-2E7BAD8F1E7B}"/>
              </a:ext>
            </a:extLst>
          </p:cNvPr>
          <p:cNvSpPr>
            <a:spLocks noGrp="1"/>
          </p:cNvSpPr>
          <p:nvPr>
            <p:ph type="subTitle" idx="1"/>
          </p:nvPr>
        </p:nvSpPr>
        <p:spPr/>
        <p:txBody>
          <a:bodyPr/>
          <a:lstStyle/>
          <a:p>
            <a:endParaRPr lang="en-US"/>
          </a:p>
        </p:txBody>
      </p:sp>
      <p:sp>
        <p:nvSpPr>
          <p:cNvPr id="6" name="Rectangle 2">
            <a:extLst>
              <a:ext uri="{FF2B5EF4-FFF2-40B4-BE49-F238E27FC236}">
                <a16:creationId xmlns:a16="http://schemas.microsoft.com/office/drawing/2014/main" id="{EBECC7A2-FF32-7E73-D7A3-E97A1FC51C49}"/>
              </a:ext>
            </a:extLst>
          </p:cNvPr>
          <p:cNvSpPr>
            <a:spLocks noGrp="1" noChangeArrowheads="1"/>
          </p:cNvSpPr>
          <p:nvPr>
            <p:ph type="body" sz="quarter" idx="10"/>
          </p:nvPr>
        </p:nvSpPr>
        <p:spPr bwMode="auto">
          <a:xfrm>
            <a:off x="704800" y="2462570"/>
            <a:ext cx="959514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Eavesdropping:</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Data sent over open Wi-Fi can be intercepted by anyone within range—no physical access required.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Interception:</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Attackers can capture sensitive information (logins, emails, financial data) as it travels through the air.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Open Networks = Greater Risk:</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Unlike wired connections, wireless networks broadcast data, making them much easier targets for attackers.</a:t>
            </a:r>
          </a:p>
        </p:txBody>
      </p:sp>
    </p:spTree>
    <p:extLst>
      <p:ext uri="{BB962C8B-B14F-4D97-AF65-F5344CB8AC3E}">
        <p14:creationId xmlns:p14="http://schemas.microsoft.com/office/powerpoint/2010/main" val="2143179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FABD8-3971-1DCA-1D77-9BB1356888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B319F-A799-98F6-A1CC-D0607286F5EF}"/>
              </a:ext>
            </a:extLst>
          </p:cNvPr>
          <p:cNvSpPr>
            <a:spLocks noGrp="1"/>
          </p:cNvSpPr>
          <p:nvPr>
            <p:ph type="title"/>
          </p:nvPr>
        </p:nvSpPr>
        <p:spPr>
          <a:xfrm>
            <a:off x="704799" y="1207003"/>
            <a:ext cx="9157657" cy="557061"/>
          </a:xfrm>
        </p:spPr>
        <p:txBody>
          <a:bodyPr>
            <a:normAutofit/>
          </a:bodyPr>
          <a:lstStyle/>
          <a:p>
            <a:r>
              <a:rPr lang="en-US" dirty="0"/>
              <a:t>Evolution of Wireless Security Protocols</a:t>
            </a:r>
          </a:p>
        </p:txBody>
      </p:sp>
      <p:sp>
        <p:nvSpPr>
          <p:cNvPr id="3" name="Subtitle 2">
            <a:extLst>
              <a:ext uri="{FF2B5EF4-FFF2-40B4-BE49-F238E27FC236}">
                <a16:creationId xmlns:a16="http://schemas.microsoft.com/office/drawing/2014/main" id="{6C15F448-DCB1-6F39-C84B-DF8273B942B5}"/>
              </a:ext>
            </a:extLst>
          </p:cNvPr>
          <p:cNvSpPr>
            <a:spLocks noGrp="1"/>
          </p:cNvSpPr>
          <p:nvPr>
            <p:ph type="subTitle" idx="1"/>
          </p:nvPr>
        </p:nvSpPr>
        <p:spPr/>
        <p:txBody>
          <a:bodyPr/>
          <a:lstStyle/>
          <a:p>
            <a:endParaRPr lang="en-US"/>
          </a:p>
        </p:txBody>
      </p:sp>
      <p:sp>
        <p:nvSpPr>
          <p:cNvPr id="5" name="Rectangle 1">
            <a:extLst>
              <a:ext uri="{FF2B5EF4-FFF2-40B4-BE49-F238E27FC236}">
                <a16:creationId xmlns:a16="http://schemas.microsoft.com/office/drawing/2014/main" id="{608523E9-00C4-4B0F-4FE9-5AB1A4F9DD3E}"/>
              </a:ext>
            </a:extLst>
          </p:cNvPr>
          <p:cNvSpPr>
            <a:spLocks noGrp="1" noChangeArrowheads="1"/>
          </p:cNvSpPr>
          <p:nvPr>
            <p:ph type="body" sz="quarter" idx="10"/>
          </p:nvPr>
        </p:nvSpPr>
        <p:spPr bwMode="auto">
          <a:xfrm>
            <a:off x="704799" y="2324071"/>
            <a:ext cx="983667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WEP (Wired Equivalent Privacy):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First standard; easily broken, no longer secure.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WPA (Wi-Fi Protected Access):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Introduced stronger encryption (TKIP); still vulnerable by today’s standards.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WPA2:</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Adopted AES encryption; considered secure if strong passwords are used.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WPA3:</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Latest standard; enhanced encryption and protections against modern attacks.</a:t>
            </a:r>
          </a:p>
          <a:p>
            <a:pPr marL="285750" indent="-285750" eaLnBrk="0" fontAlgn="base" hangingPunct="0">
              <a:lnSpc>
                <a:spcPct val="100000"/>
              </a:lnSpc>
              <a:spcBef>
                <a:spcPct val="0"/>
              </a:spcBef>
              <a:spcAft>
                <a:spcPct val="0"/>
              </a:spcAft>
              <a:buFont typeface="Arial" panose="020B0604020202020204" pitchFamily="34" charset="0"/>
              <a:buChar char="•"/>
            </a:pPr>
            <a:r>
              <a:rPr lang="en-US" sz="1800" b="1" dirty="0">
                <a:solidFill>
                  <a:schemeClr val="tx1"/>
                </a:solidFill>
                <a:latin typeface="Arial" panose="020B0604020202020204" pitchFamily="34" charset="0"/>
              </a:rPr>
              <a:t>Only WPA2 (with AES) and WPA3 are recommended for protecting wireless networks today</a:t>
            </a:r>
            <a:r>
              <a:rPr lang="en-US" sz="1100" dirty="0"/>
              <a:t>.</a:t>
            </a:r>
          </a:p>
        </p:txBody>
      </p:sp>
    </p:spTree>
    <p:extLst>
      <p:ext uri="{BB962C8B-B14F-4D97-AF65-F5344CB8AC3E}">
        <p14:creationId xmlns:p14="http://schemas.microsoft.com/office/powerpoint/2010/main" val="1519544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31F3D-12B4-E722-D0AE-19754AC3EA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281EB2-E3B8-916F-7BD6-93BC544F69A7}"/>
              </a:ext>
            </a:extLst>
          </p:cNvPr>
          <p:cNvSpPr>
            <a:spLocks noGrp="1"/>
          </p:cNvSpPr>
          <p:nvPr>
            <p:ph type="title"/>
          </p:nvPr>
        </p:nvSpPr>
        <p:spPr>
          <a:xfrm>
            <a:off x="704799" y="1207003"/>
            <a:ext cx="9157657" cy="557061"/>
          </a:xfrm>
        </p:spPr>
        <p:txBody>
          <a:bodyPr>
            <a:normAutofit/>
          </a:bodyPr>
          <a:lstStyle/>
          <a:p>
            <a:r>
              <a:rPr lang="en-US" dirty="0"/>
              <a:t>Enterprise Wi-Fi Security Practices</a:t>
            </a:r>
          </a:p>
        </p:txBody>
      </p:sp>
      <p:sp>
        <p:nvSpPr>
          <p:cNvPr id="3" name="Subtitle 2">
            <a:extLst>
              <a:ext uri="{FF2B5EF4-FFF2-40B4-BE49-F238E27FC236}">
                <a16:creationId xmlns:a16="http://schemas.microsoft.com/office/drawing/2014/main" id="{8868F84A-A1AF-CD1A-9E9E-8D7FF3D60097}"/>
              </a:ext>
            </a:extLst>
          </p:cNvPr>
          <p:cNvSpPr>
            <a:spLocks noGrp="1"/>
          </p:cNvSpPr>
          <p:nvPr>
            <p:ph type="subTitle" idx="1"/>
          </p:nvPr>
        </p:nvSpPr>
        <p:spPr/>
        <p:txBody>
          <a:bodyPr/>
          <a:lstStyle/>
          <a:p>
            <a:endParaRPr lang="en-US"/>
          </a:p>
        </p:txBody>
      </p:sp>
      <p:sp>
        <p:nvSpPr>
          <p:cNvPr id="5" name="Rectangle 1">
            <a:extLst>
              <a:ext uri="{FF2B5EF4-FFF2-40B4-BE49-F238E27FC236}">
                <a16:creationId xmlns:a16="http://schemas.microsoft.com/office/drawing/2014/main" id="{D5B1A345-6D0B-DC6B-06B4-97A6E1888EBF}"/>
              </a:ext>
            </a:extLst>
          </p:cNvPr>
          <p:cNvSpPr>
            <a:spLocks noGrp="1" noChangeArrowheads="1"/>
          </p:cNvSpPr>
          <p:nvPr>
            <p:ph type="body" sz="quarter" idx="10"/>
          </p:nvPr>
        </p:nvSpPr>
        <p:spPr bwMode="auto">
          <a:xfrm>
            <a:off x="704799" y="2090161"/>
            <a:ext cx="8335683" cy="333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FontTx/>
              <a:buChar char="•"/>
            </a:pPr>
            <a:r>
              <a:rPr lang="en-US" sz="1600" dirty="0"/>
              <a:t>Implementing strong authentication and segmentation greatly reduces risks on enterprise wireless networks.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02.1X Authentication: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Requires users and devices to authenticate before connecting, providing strong access control.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Unique Credentials: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Each user/device gets a unique username and password or certificate—no shared passwords.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Network Segmentation: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Separate Wi-Fi for staff, guests, and devices to limit access and contain potential breaches.</a:t>
            </a:r>
          </a:p>
        </p:txBody>
      </p:sp>
    </p:spTree>
    <p:extLst>
      <p:ext uri="{BB962C8B-B14F-4D97-AF65-F5344CB8AC3E}">
        <p14:creationId xmlns:p14="http://schemas.microsoft.com/office/powerpoint/2010/main" val="2532267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12FCC-2901-8418-7E99-EA7181A860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D3D92-74A2-13B7-A5E0-736AF05EAEB0}"/>
              </a:ext>
            </a:extLst>
          </p:cNvPr>
          <p:cNvSpPr>
            <a:spLocks noGrp="1"/>
          </p:cNvSpPr>
          <p:nvPr>
            <p:ph type="title"/>
          </p:nvPr>
        </p:nvSpPr>
        <p:spPr>
          <a:xfrm>
            <a:off x="704799" y="1207003"/>
            <a:ext cx="9157657" cy="557061"/>
          </a:xfrm>
        </p:spPr>
        <p:txBody>
          <a:bodyPr>
            <a:normAutofit/>
          </a:bodyPr>
          <a:lstStyle/>
          <a:p>
            <a:r>
              <a:rPr lang="en-US" b="1" dirty="0"/>
              <a:t>Wireless Network Monitoring (WIDS/WIPS)</a:t>
            </a:r>
            <a:endParaRPr lang="en-US" dirty="0"/>
          </a:p>
        </p:txBody>
      </p:sp>
      <p:sp>
        <p:nvSpPr>
          <p:cNvPr id="3" name="Subtitle 2">
            <a:extLst>
              <a:ext uri="{FF2B5EF4-FFF2-40B4-BE49-F238E27FC236}">
                <a16:creationId xmlns:a16="http://schemas.microsoft.com/office/drawing/2014/main" id="{97344F35-E6C5-F501-6CD0-B9E5083B28EB}"/>
              </a:ext>
            </a:extLst>
          </p:cNvPr>
          <p:cNvSpPr>
            <a:spLocks noGrp="1"/>
          </p:cNvSpPr>
          <p:nvPr>
            <p:ph type="subTitle" idx="1"/>
          </p:nvPr>
        </p:nvSpPr>
        <p:spPr/>
        <p:txBody>
          <a:bodyPr/>
          <a:lstStyle/>
          <a:p>
            <a:endParaRPr lang="en-US"/>
          </a:p>
        </p:txBody>
      </p:sp>
      <p:sp>
        <p:nvSpPr>
          <p:cNvPr id="5" name="Rectangle 1">
            <a:extLst>
              <a:ext uri="{FF2B5EF4-FFF2-40B4-BE49-F238E27FC236}">
                <a16:creationId xmlns:a16="http://schemas.microsoft.com/office/drawing/2014/main" id="{41FF559F-8774-B2E4-F027-7EF57CC01D31}"/>
              </a:ext>
            </a:extLst>
          </p:cNvPr>
          <p:cNvSpPr>
            <a:spLocks noGrp="1" noChangeArrowheads="1"/>
          </p:cNvSpPr>
          <p:nvPr>
            <p:ph type="body" sz="quarter" idx="10"/>
          </p:nvPr>
        </p:nvSpPr>
        <p:spPr bwMode="auto">
          <a:xfrm>
            <a:off x="704800" y="2047071"/>
            <a:ext cx="1002646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What Are WIDS/WIPS?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WIDS:</a:t>
            </a:r>
            <a:r>
              <a:rPr kumimoji="0" lang="en-US" altLang="en-US" sz="1800" b="0" i="0" u="none" strike="noStrike" cap="none" normalizeH="0" baseline="0">
                <a:ln>
                  <a:noFill/>
                </a:ln>
                <a:solidFill>
                  <a:schemeClr val="tx1"/>
                </a:solidFill>
                <a:effectLst/>
                <a:latin typeface="Arial" panose="020B0604020202020204" pitchFamily="34" charset="0"/>
              </a:rPr>
              <a:t> Wireless Intrusion Detection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WIPS:</a:t>
            </a:r>
            <a:r>
              <a:rPr kumimoji="0" lang="en-US" altLang="en-US" sz="1800" b="0" i="0" u="none" strike="noStrike" cap="none" normalizeH="0" baseline="0">
                <a:ln>
                  <a:noFill/>
                </a:ln>
                <a:solidFill>
                  <a:schemeClr val="tx1"/>
                </a:solidFill>
                <a:effectLst/>
                <a:latin typeface="Arial" panose="020B0604020202020204" pitchFamily="34" charset="0"/>
              </a:rPr>
              <a:t> Wireless Intrusion Prevention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Why Monitor?</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Detects rogue access points, unauthorized devices, and suspicious activity on the wireless network.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How It Works:</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Continuously scans wireless traffic, alerts admins to threats, and can automatically block attacks or unauthorized connections.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In Practice:</a:t>
            </a:r>
            <a:br>
              <a:rPr kumimoji="0" lang="en-US" altLang="en-US" sz="1800" b="0" i="0" u="none" strike="noStrike" cap="none" normalizeH="0" baseline="0">
                <a:ln>
                  <a:noFill/>
                </a:ln>
                <a:solidFill>
                  <a:schemeClr val="tx1"/>
                </a:solidFill>
                <a:effectLst/>
                <a:latin typeface="Arial" panose="020B0604020202020204" pitchFamily="34" charset="0"/>
              </a:rPr>
            </a:br>
            <a:r>
              <a:rPr kumimoji="0" lang="en-US" altLang="en-US" sz="1800" b="0" i="0" u="none" strike="noStrike" cap="none" normalizeH="0" baseline="0">
                <a:ln>
                  <a:noFill/>
                </a:ln>
                <a:solidFill>
                  <a:schemeClr val="tx1"/>
                </a:solidFill>
                <a:effectLst/>
                <a:latin typeface="Arial" panose="020B0604020202020204" pitchFamily="34" charset="0"/>
              </a:rPr>
              <a:t>Demo: Watch how WIDS/WIPS identify a rogue device or alert on an attack (show video or screenshot if possible).</a:t>
            </a:r>
          </a:p>
        </p:txBody>
      </p:sp>
    </p:spTree>
    <p:extLst>
      <p:ext uri="{BB962C8B-B14F-4D97-AF65-F5344CB8AC3E}">
        <p14:creationId xmlns:p14="http://schemas.microsoft.com/office/powerpoint/2010/main" val="865212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75848-2D0D-799E-5CF9-95A99C681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0A1436-31BB-A8D2-358E-7671ECC4E779}"/>
              </a:ext>
            </a:extLst>
          </p:cNvPr>
          <p:cNvSpPr>
            <a:spLocks noGrp="1"/>
          </p:cNvSpPr>
          <p:nvPr>
            <p:ph type="title"/>
          </p:nvPr>
        </p:nvSpPr>
        <p:spPr>
          <a:xfrm>
            <a:off x="704799" y="1207003"/>
            <a:ext cx="9157657" cy="557061"/>
          </a:xfrm>
        </p:spPr>
        <p:txBody>
          <a:bodyPr>
            <a:normAutofit/>
          </a:bodyPr>
          <a:lstStyle/>
          <a:p>
            <a:r>
              <a:rPr lang="en-US" dirty="0"/>
              <a:t>Layered Encryption: HTTPS/TLS Over Wi-Fi</a:t>
            </a:r>
          </a:p>
        </p:txBody>
      </p:sp>
      <p:sp>
        <p:nvSpPr>
          <p:cNvPr id="3" name="Subtitle 2">
            <a:extLst>
              <a:ext uri="{FF2B5EF4-FFF2-40B4-BE49-F238E27FC236}">
                <a16:creationId xmlns:a16="http://schemas.microsoft.com/office/drawing/2014/main" id="{E8E153D2-18B5-5B61-D1B7-F21A689211CC}"/>
              </a:ext>
            </a:extLst>
          </p:cNvPr>
          <p:cNvSpPr>
            <a:spLocks noGrp="1"/>
          </p:cNvSpPr>
          <p:nvPr>
            <p:ph type="subTitle" idx="1"/>
          </p:nvPr>
        </p:nvSpPr>
        <p:spPr/>
        <p:txBody>
          <a:bodyPr/>
          <a:lstStyle/>
          <a:p>
            <a:endParaRPr lang="en-US"/>
          </a:p>
        </p:txBody>
      </p:sp>
      <p:sp>
        <p:nvSpPr>
          <p:cNvPr id="5" name="Rectangle 1">
            <a:extLst>
              <a:ext uri="{FF2B5EF4-FFF2-40B4-BE49-F238E27FC236}">
                <a16:creationId xmlns:a16="http://schemas.microsoft.com/office/drawing/2014/main" id="{2587A2C8-54A1-9E47-48F2-FA5E09B6CADC}"/>
              </a:ext>
            </a:extLst>
          </p:cNvPr>
          <p:cNvSpPr>
            <a:spLocks noGrp="1" noChangeArrowheads="1"/>
          </p:cNvSpPr>
          <p:nvPr>
            <p:ph type="body" sz="quarter" idx="10"/>
          </p:nvPr>
        </p:nvSpPr>
        <p:spPr bwMode="auto">
          <a:xfrm>
            <a:off x="704799" y="2303039"/>
            <a:ext cx="10060967" cy="2904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Why Add Another Layer?</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Even if Wi-Fi is encrypted, extra protection is needed in case the network is compromised.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How It Works: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HTTPS/TLS encrypts data end-to-end—from your device to the destination server—over any network.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Best Practice:</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Always use HTTPS/TLS for sensitive data, even on “secure” Wi-Fi.</a:t>
            </a:r>
          </a:p>
          <a:p>
            <a:pPr eaLnBrk="0" fontAlgn="base" hangingPunct="0">
              <a:lnSpc>
                <a:spcPct val="100000"/>
              </a:lnSpc>
              <a:spcBef>
                <a:spcPct val="0"/>
              </a:spcBef>
              <a:spcAft>
                <a:spcPct val="0"/>
              </a:spcAft>
              <a:buFontTx/>
              <a:buChar char="•"/>
            </a:pPr>
            <a:r>
              <a:rPr lang="en-US" sz="1600" b="1" dirty="0"/>
              <a:t>Layering encryption ensures confidentiality</a:t>
            </a:r>
            <a:r>
              <a:rPr lang="en-US" sz="1600" dirty="0"/>
              <a:t>—if Wi-Fi security fails, your data remains protected in transit.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5097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B3ECB-F52D-F7DA-2C28-C3177A99E7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C57CEB-6D66-7A4A-3EAC-731054E0177D}"/>
              </a:ext>
            </a:extLst>
          </p:cNvPr>
          <p:cNvSpPr>
            <a:spLocks noGrp="1"/>
          </p:cNvSpPr>
          <p:nvPr>
            <p:ph type="title"/>
          </p:nvPr>
        </p:nvSpPr>
        <p:spPr>
          <a:xfrm>
            <a:off x="704799" y="1207003"/>
            <a:ext cx="9778144" cy="557061"/>
          </a:xfrm>
        </p:spPr>
        <p:txBody>
          <a:bodyPr>
            <a:normAutofit fontScale="90000"/>
          </a:bodyPr>
          <a:lstStyle/>
          <a:p>
            <a:r>
              <a:rPr lang="en-US" dirty="0"/>
              <a:t>Policy &amp; Compliance: Setting Wireless Security Standards</a:t>
            </a:r>
          </a:p>
        </p:txBody>
      </p:sp>
      <p:sp>
        <p:nvSpPr>
          <p:cNvPr id="3" name="Subtitle 2">
            <a:extLst>
              <a:ext uri="{FF2B5EF4-FFF2-40B4-BE49-F238E27FC236}">
                <a16:creationId xmlns:a16="http://schemas.microsoft.com/office/drawing/2014/main" id="{85725969-9B2B-0467-3592-1E406B8963C7}"/>
              </a:ext>
            </a:extLst>
          </p:cNvPr>
          <p:cNvSpPr>
            <a:spLocks noGrp="1"/>
          </p:cNvSpPr>
          <p:nvPr>
            <p:ph type="subTitle" idx="1"/>
          </p:nvPr>
        </p:nvSpPr>
        <p:spPr/>
        <p:txBody>
          <a:bodyPr/>
          <a:lstStyle/>
          <a:p>
            <a:endParaRPr lang="en-US"/>
          </a:p>
        </p:txBody>
      </p:sp>
      <p:sp>
        <p:nvSpPr>
          <p:cNvPr id="5" name="Rectangle 1">
            <a:extLst>
              <a:ext uri="{FF2B5EF4-FFF2-40B4-BE49-F238E27FC236}">
                <a16:creationId xmlns:a16="http://schemas.microsoft.com/office/drawing/2014/main" id="{1B587A9E-C15A-B168-718E-47867A2E9773}"/>
              </a:ext>
            </a:extLst>
          </p:cNvPr>
          <p:cNvSpPr>
            <a:spLocks noGrp="1" noChangeArrowheads="1"/>
          </p:cNvSpPr>
          <p:nvPr>
            <p:ph type="body" sz="quarter" idx="10"/>
          </p:nvPr>
        </p:nvSpPr>
        <p:spPr bwMode="auto">
          <a:xfrm>
            <a:off x="704800" y="2047071"/>
            <a:ext cx="106475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Example Policy: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All organizational Wi-Fi must use WPA2-AES or WPA3; no personal access points allowed.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Enforcement Tips: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Enforce complex passwords and regular updates.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Restrict access to authorized users/devices only.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Require network segmentation for guests and IoT.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Audit Checklist: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Are only approved encryption protocols in use?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Are default passwords changed?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Are firmware and access controls regularly reviewed?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Is monitoring for rogue devices active?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389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87F1-E266-73D3-F0CA-4ED22589B6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775BC-E807-0033-502C-1230AECB48B8}"/>
              </a:ext>
            </a:extLst>
          </p:cNvPr>
          <p:cNvSpPr>
            <a:spLocks noGrp="1"/>
          </p:cNvSpPr>
          <p:nvPr>
            <p:ph type="ctrTitle"/>
          </p:nvPr>
        </p:nvSpPr>
        <p:spPr>
          <a:xfrm>
            <a:off x="957273" y="2214791"/>
            <a:ext cx="11011207" cy="1006475"/>
          </a:xfrm>
        </p:spPr>
        <p:txBody>
          <a:bodyPr>
            <a:normAutofit fontScale="90000"/>
          </a:bodyPr>
          <a:lstStyle/>
          <a:p>
            <a:pPr algn="l" defTabSz="914400" rtl="1" eaLnBrk="1" latinLnBrk="0" hangingPunct="1">
              <a:lnSpc>
                <a:spcPct val="90000"/>
              </a:lnSpc>
              <a:spcBef>
                <a:spcPct val="0"/>
              </a:spcBef>
              <a:buNone/>
            </a:pPr>
            <a:r>
              <a:rPr lang="en-US" dirty="0"/>
              <a:t>Apply &amp; Analyze: Wi-Fi Breach Case Study</a:t>
            </a:r>
          </a:p>
        </p:txBody>
      </p:sp>
    </p:spTree>
    <p:extLst>
      <p:ext uri="{BB962C8B-B14F-4D97-AF65-F5344CB8AC3E}">
        <p14:creationId xmlns:p14="http://schemas.microsoft.com/office/powerpoint/2010/main" val="1802236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67871-D06D-1C83-F445-0752CCCEE1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A2C1B-0997-E92F-8FE1-822F13A40283}"/>
              </a:ext>
            </a:extLst>
          </p:cNvPr>
          <p:cNvSpPr>
            <a:spLocks noGrp="1"/>
          </p:cNvSpPr>
          <p:nvPr>
            <p:ph type="title"/>
          </p:nvPr>
        </p:nvSpPr>
        <p:spPr>
          <a:xfrm>
            <a:off x="704799" y="1207003"/>
            <a:ext cx="9778144" cy="557061"/>
          </a:xfrm>
        </p:spPr>
        <p:txBody>
          <a:bodyPr>
            <a:normAutofit/>
          </a:bodyPr>
          <a:lstStyle/>
          <a:p>
            <a:r>
              <a:rPr lang="en-US" dirty="0"/>
              <a:t>Mini-Case Analysis: Wireless Breach</a:t>
            </a:r>
          </a:p>
        </p:txBody>
      </p:sp>
      <p:sp>
        <p:nvSpPr>
          <p:cNvPr id="3" name="Subtitle 2">
            <a:extLst>
              <a:ext uri="{FF2B5EF4-FFF2-40B4-BE49-F238E27FC236}">
                <a16:creationId xmlns:a16="http://schemas.microsoft.com/office/drawing/2014/main" id="{13E96761-31EA-E852-F953-1AA070E2C97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563D98C8-24BB-64FD-AC65-1A955A44FA54}"/>
              </a:ext>
            </a:extLst>
          </p:cNvPr>
          <p:cNvSpPr>
            <a:spLocks noGrp="1"/>
          </p:cNvSpPr>
          <p:nvPr>
            <p:ph type="body" sz="quarter" idx="10"/>
          </p:nvPr>
        </p:nvSpPr>
        <p:spPr/>
        <p:txBody>
          <a:bodyPr/>
          <a:lstStyle/>
          <a:p>
            <a:r>
              <a:rPr lang="en-US" dirty="0"/>
              <a:t>Short case study. Small groups identify what failed and recommend controls (report out).</a:t>
            </a:r>
          </a:p>
        </p:txBody>
      </p:sp>
    </p:spTree>
    <p:extLst>
      <p:ext uri="{BB962C8B-B14F-4D97-AF65-F5344CB8AC3E}">
        <p14:creationId xmlns:p14="http://schemas.microsoft.com/office/powerpoint/2010/main" val="1871673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2D38-7816-E704-77F3-D04EE3BAA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1FA5A1-3196-D166-412A-B4AABACB02AE}"/>
              </a:ext>
            </a:extLst>
          </p:cNvPr>
          <p:cNvSpPr>
            <a:spLocks noGrp="1"/>
          </p:cNvSpPr>
          <p:nvPr>
            <p:ph type="ctrTitle"/>
          </p:nvPr>
        </p:nvSpPr>
        <p:spPr>
          <a:xfrm>
            <a:off x="693113" y="2214791"/>
            <a:ext cx="11651287" cy="1006475"/>
          </a:xfrm>
        </p:spPr>
        <p:txBody>
          <a:bodyPr>
            <a:normAutofit fontScale="90000"/>
          </a:bodyPr>
          <a:lstStyle/>
          <a:p>
            <a:pPr algn="l" defTabSz="914400" rtl="1" eaLnBrk="1" latinLnBrk="0" hangingPunct="1">
              <a:lnSpc>
                <a:spcPct val="90000"/>
              </a:lnSpc>
              <a:spcBef>
                <a:spcPct val="0"/>
              </a:spcBef>
              <a:buNone/>
            </a:pPr>
            <a:r>
              <a:rPr lang="en-US" dirty="0"/>
              <a:t>Quick Quiz &amp; Reflection: What Did You Learn?</a:t>
            </a:r>
          </a:p>
        </p:txBody>
      </p:sp>
    </p:spTree>
    <p:extLst>
      <p:ext uri="{BB962C8B-B14F-4D97-AF65-F5344CB8AC3E}">
        <p14:creationId xmlns:p14="http://schemas.microsoft.com/office/powerpoint/2010/main" val="3018578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47414-5FF2-AF4D-304E-AC686ABA0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A01E1-E47E-8D32-2432-441A8491420A}"/>
              </a:ext>
            </a:extLst>
          </p:cNvPr>
          <p:cNvSpPr>
            <a:spLocks noGrp="1"/>
          </p:cNvSpPr>
          <p:nvPr>
            <p:ph type="title"/>
          </p:nvPr>
        </p:nvSpPr>
        <p:spPr>
          <a:xfrm>
            <a:off x="704799" y="1207003"/>
            <a:ext cx="9778144" cy="557061"/>
          </a:xfrm>
        </p:spPr>
        <p:txBody>
          <a:bodyPr>
            <a:normAutofit/>
          </a:bodyPr>
          <a:lstStyle/>
          <a:p>
            <a:r>
              <a:rPr lang="en-US" dirty="0"/>
              <a:t>Interactive Policy Drafting</a:t>
            </a:r>
          </a:p>
        </p:txBody>
      </p:sp>
      <p:sp>
        <p:nvSpPr>
          <p:cNvPr id="3" name="Subtitle 2">
            <a:extLst>
              <a:ext uri="{FF2B5EF4-FFF2-40B4-BE49-F238E27FC236}">
                <a16:creationId xmlns:a16="http://schemas.microsoft.com/office/drawing/2014/main" id="{102E0374-3119-702D-7C92-2C00E71523F9}"/>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C0A0152-CA4F-B6D2-01ED-A50661999B85}"/>
              </a:ext>
            </a:extLst>
          </p:cNvPr>
          <p:cNvSpPr>
            <a:spLocks noGrp="1"/>
          </p:cNvSpPr>
          <p:nvPr>
            <p:ph type="body" sz="quarter" idx="10"/>
          </p:nvPr>
        </p:nvSpPr>
        <p:spPr/>
        <p:txBody>
          <a:bodyPr/>
          <a:lstStyle/>
          <a:p>
            <a:r>
              <a:rPr lang="en-US" dirty="0"/>
              <a:t>Draft 2–3 policy statements for Wi-Fi use at the university/company (</a:t>
            </a:r>
            <a:r>
              <a:rPr lang="en-US" dirty="0" err="1"/>
              <a:t>Jamboard</a:t>
            </a:r>
            <a:r>
              <a:rPr lang="en-US" dirty="0"/>
              <a:t>, Padlet, or Google Docs).</a:t>
            </a:r>
          </a:p>
        </p:txBody>
      </p:sp>
    </p:spTree>
    <p:extLst>
      <p:ext uri="{BB962C8B-B14F-4D97-AF65-F5344CB8AC3E}">
        <p14:creationId xmlns:p14="http://schemas.microsoft.com/office/powerpoint/2010/main" val="3523098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FC96-668F-E0FB-760C-1B7E878A1EE8}"/>
              </a:ext>
            </a:extLst>
          </p:cNvPr>
          <p:cNvSpPr>
            <a:spLocks noGrp="1"/>
          </p:cNvSpPr>
          <p:nvPr>
            <p:ph type="ctrTitle"/>
          </p:nvPr>
        </p:nvSpPr>
        <p:spPr>
          <a:xfrm>
            <a:off x="957273" y="2214791"/>
            <a:ext cx="9143999" cy="1006475"/>
          </a:xfrm>
        </p:spPr>
        <p:txBody>
          <a:bodyPr/>
          <a:lstStyle/>
          <a:p>
            <a:pPr algn="l" defTabSz="914400" rtl="1" eaLnBrk="1" latinLnBrk="0" hangingPunct="1">
              <a:lnSpc>
                <a:spcPct val="90000"/>
              </a:lnSpc>
              <a:spcBef>
                <a:spcPct val="0"/>
              </a:spcBef>
              <a:buNone/>
            </a:pPr>
            <a:r>
              <a:rPr lang="en-US" dirty="0"/>
              <a:t>Why Confidentiality Matters</a:t>
            </a:r>
          </a:p>
        </p:txBody>
      </p:sp>
    </p:spTree>
    <p:extLst>
      <p:ext uri="{BB962C8B-B14F-4D97-AF65-F5344CB8AC3E}">
        <p14:creationId xmlns:p14="http://schemas.microsoft.com/office/powerpoint/2010/main" val="1226701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650D36-85EB-CB43-B30A-2ADD3C4C3C0E}"/>
              </a:ext>
            </a:extLst>
          </p:cNvPr>
          <p:cNvSpPr>
            <a:spLocks noGrp="1"/>
          </p:cNvSpPr>
          <p:nvPr>
            <p:ph type="title"/>
          </p:nvPr>
        </p:nvSpPr>
        <p:spPr>
          <a:xfrm>
            <a:off x="925191" y="1207003"/>
            <a:ext cx="5874026" cy="557061"/>
          </a:xfrm>
        </p:spPr>
        <p:txBody>
          <a:bodyPr/>
          <a:lstStyle/>
          <a:p>
            <a:r>
              <a:rPr lang="en-US" dirty="0"/>
              <a:t>Key Sources</a:t>
            </a:r>
            <a:endParaRPr lang="en-AE" dirty="0"/>
          </a:p>
        </p:txBody>
      </p:sp>
      <p:sp>
        <p:nvSpPr>
          <p:cNvPr id="7" name="Subtitle 6">
            <a:extLst>
              <a:ext uri="{FF2B5EF4-FFF2-40B4-BE49-F238E27FC236}">
                <a16:creationId xmlns:a16="http://schemas.microsoft.com/office/drawing/2014/main" id="{BCB0D6B6-2D5C-314A-B4F4-0FA25DBC9C31}"/>
              </a:ext>
            </a:extLst>
          </p:cNvPr>
          <p:cNvSpPr>
            <a:spLocks noGrp="1"/>
          </p:cNvSpPr>
          <p:nvPr>
            <p:ph type="subTitle" idx="1"/>
          </p:nvPr>
        </p:nvSpPr>
        <p:spPr/>
        <p:txBody>
          <a:bodyPr/>
          <a:lstStyle/>
          <a:p>
            <a:endParaRPr lang="en-AE"/>
          </a:p>
        </p:txBody>
      </p:sp>
      <p:sp>
        <p:nvSpPr>
          <p:cNvPr id="8" name="Text Placeholder 7">
            <a:extLst>
              <a:ext uri="{FF2B5EF4-FFF2-40B4-BE49-F238E27FC236}">
                <a16:creationId xmlns:a16="http://schemas.microsoft.com/office/drawing/2014/main" id="{D75A9678-0C3F-B141-A45A-8E535F990A32}"/>
              </a:ext>
            </a:extLst>
          </p:cNvPr>
          <p:cNvSpPr>
            <a:spLocks noGrp="1"/>
          </p:cNvSpPr>
          <p:nvPr>
            <p:ph type="body" sz="quarter" idx="10"/>
          </p:nvPr>
        </p:nvSpPr>
        <p:spPr>
          <a:xfrm>
            <a:off x="833439" y="1878013"/>
            <a:ext cx="8156812" cy="2734447"/>
          </a:xfrm>
        </p:spPr>
        <p:txBody>
          <a:bodyPr/>
          <a:lstStyle/>
          <a:p>
            <a:endParaRPr lang="en-AE" dirty="0"/>
          </a:p>
        </p:txBody>
      </p:sp>
    </p:spTree>
    <p:extLst>
      <p:ext uri="{BB962C8B-B14F-4D97-AF65-F5344CB8AC3E}">
        <p14:creationId xmlns:p14="http://schemas.microsoft.com/office/powerpoint/2010/main" val="408486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89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5E3AE-3A9C-006D-F57E-5CEDF43F2F1A}"/>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F3D259A-FEEC-EC5B-FBBF-DCD8AA2FAB21}"/>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CB49434F-792F-5A9D-20A2-2DA86588E928}"/>
              </a:ext>
            </a:extLst>
          </p:cNvPr>
          <p:cNvSpPr>
            <a:spLocks noGrp="1"/>
          </p:cNvSpPr>
          <p:nvPr>
            <p:ph type="body" sz="quarter" idx="10"/>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E" dirty="0"/>
          </a:p>
        </p:txBody>
      </p:sp>
      <p:sp>
        <p:nvSpPr>
          <p:cNvPr id="5" name="Title 4">
            <a:extLst>
              <a:ext uri="{FF2B5EF4-FFF2-40B4-BE49-F238E27FC236}">
                <a16:creationId xmlns:a16="http://schemas.microsoft.com/office/drawing/2014/main" id="{F8BCBE32-167C-2E43-9919-6B9A56759654}"/>
              </a:ext>
            </a:extLst>
          </p:cNvPr>
          <p:cNvSpPr>
            <a:spLocks noGrp="1"/>
          </p:cNvSpPr>
          <p:nvPr>
            <p:ph type="title"/>
          </p:nvPr>
        </p:nvSpPr>
        <p:spPr/>
        <p:txBody>
          <a:bodyPr/>
          <a:lstStyle/>
          <a:p>
            <a:r>
              <a:rPr lang="en-US" dirty="0"/>
              <a:t>Learning Goals</a:t>
            </a:r>
          </a:p>
        </p:txBody>
      </p:sp>
      <p:pic>
        <p:nvPicPr>
          <p:cNvPr id="6" name="Picture Placeholder 11">
            <a:extLst>
              <a:ext uri="{FF2B5EF4-FFF2-40B4-BE49-F238E27FC236}">
                <a16:creationId xmlns:a16="http://schemas.microsoft.com/office/drawing/2014/main" id="{92A1ABEB-4AEF-2481-F535-16446EC99A88}"/>
              </a:ext>
            </a:extLst>
          </p:cNvPr>
          <p:cNvPicPr>
            <a:picLocks noGrp="1" noChangeAspect="1"/>
          </p:cNvPicPr>
          <p:nvPr>
            <p:ph type="pic" sz="quarter" idx="11"/>
          </p:nvPr>
        </p:nvPicPr>
        <p:blipFill>
          <a:blip r:embed="rId2"/>
          <a:srcRect t="9158" b="9158"/>
          <a:stretch/>
        </p:blipFill>
        <p:spPr>
          <a:xfrm>
            <a:off x="6758486" y="2509914"/>
            <a:ext cx="4619127" cy="3773487"/>
          </a:xfrm>
        </p:spPr>
      </p:pic>
    </p:spTree>
    <p:extLst>
      <p:ext uri="{BB962C8B-B14F-4D97-AF65-F5344CB8AC3E}">
        <p14:creationId xmlns:p14="http://schemas.microsoft.com/office/powerpoint/2010/main" val="4243622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7421687-7D80-F001-46C6-9F5E29574BF1}"/>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CC0D4B13-4632-E598-B5C1-EF5FF99552DF}"/>
              </a:ext>
            </a:extLst>
          </p:cNvPr>
          <p:cNvSpPr>
            <a:spLocks noGrp="1"/>
          </p:cNvSpPr>
          <p:nvPr>
            <p:ph type="title"/>
          </p:nvPr>
        </p:nvSpPr>
        <p:spPr/>
        <p:txBody>
          <a:bodyPr>
            <a:normAutofit fontScale="90000"/>
          </a:bodyPr>
          <a:lstStyle/>
          <a:p>
            <a:r>
              <a:rPr lang="en-US" dirty="0"/>
              <a:t>Why Does Confidentiality Matter in Data Governance?</a:t>
            </a:r>
          </a:p>
        </p:txBody>
      </p:sp>
      <p:sp>
        <p:nvSpPr>
          <p:cNvPr id="8" name="Rectangle 1">
            <a:extLst>
              <a:ext uri="{FF2B5EF4-FFF2-40B4-BE49-F238E27FC236}">
                <a16:creationId xmlns:a16="http://schemas.microsoft.com/office/drawing/2014/main" id="{FB5DBD7C-770A-D810-10B9-3F1959F607A6}"/>
              </a:ext>
            </a:extLst>
          </p:cNvPr>
          <p:cNvSpPr>
            <a:spLocks noGrp="1" noChangeArrowheads="1"/>
          </p:cNvSpPr>
          <p:nvPr>
            <p:ph type="body" sz="quarter" idx="10"/>
          </p:nvPr>
        </p:nvSpPr>
        <p:spPr bwMode="auto">
          <a:xfrm>
            <a:off x="920524" y="2438744"/>
            <a:ext cx="10159240" cy="3994713"/>
          </a:xfrm>
          <a:prstGeom prst="rect">
            <a:avLst/>
          </a:prstGeom>
        </p:spPr>
        <p:txBody>
          <a:bodyPr vert="horz" lIns="91440" tIns="45720" rIns="91440" bIns="45720" rtlCol="0">
            <a:normAutofit/>
          </a:bodyPr>
          <a:lstStyle/>
          <a:p>
            <a:r>
              <a:rPr lang="en-US" altLang="en-US" sz="1800" b="1" dirty="0"/>
              <a:t>Protects Sensitive Information:</a:t>
            </a:r>
            <a:br>
              <a:rPr lang="en-US" altLang="en-US" sz="1800" dirty="0"/>
            </a:br>
            <a:r>
              <a:rPr lang="en-US" altLang="en-US" sz="1800" dirty="0"/>
              <a:t>Prevents unauthorized access to personal, financial, or proprietary data.</a:t>
            </a:r>
          </a:p>
          <a:p>
            <a:r>
              <a:rPr lang="en-US" altLang="en-US" sz="1800" b="1" dirty="0"/>
              <a:t>Maintains Trust:</a:t>
            </a:r>
            <a:br>
              <a:rPr lang="en-US" altLang="en-US" sz="1800" dirty="0"/>
            </a:br>
            <a:r>
              <a:rPr lang="en-US" altLang="en-US" sz="1800" dirty="0"/>
              <a:t>Upholds stakeholder confidence—clients, partners, and regulators expect data to remain private.</a:t>
            </a:r>
          </a:p>
          <a:p>
            <a:r>
              <a:rPr lang="en-US" altLang="en-US" sz="1800" b="1" dirty="0"/>
              <a:t>Ensures Compliance:</a:t>
            </a:r>
            <a:br>
              <a:rPr lang="en-US" altLang="en-US" sz="1800" dirty="0"/>
            </a:br>
            <a:r>
              <a:rPr lang="en-US" altLang="en-US" sz="1800" dirty="0"/>
              <a:t>Meets legal and regulatory requirements (e.g., GDPR, HIPAA, UAE data laws).</a:t>
            </a:r>
          </a:p>
          <a:p>
            <a:r>
              <a:rPr lang="en-US" altLang="en-US" sz="1800" b="1" dirty="0"/>
              <a:t>Reduces Risk:</a:t>
            </a:r>
            <a:br>
              <a:rPr lang="en-US" altLang="en-US" sz="1800" dirty="0"/>
            </a:br>
            <a:r>
              <a:rPr lang="en-US" altLang="en-US" sz="1800" dirty="0"/>
              <a:t>Limits exposure to breaches, financial loss, and reputational damage.</a:t>
            </a:r>
          </a:p>
          <a:p>
            <a:r>
              <a:rPr lang="en-US" altLang="en-US" sz="1800" b="1" dirty="0"/>
              <a:t>Supports Business Value:</a:t>
            </a:r>
            <a:br>
              <a:rPr lang="en-US" altLang="en-US" sz="1800" dirty="0"/>
            </a:br>
            <a:r>
              <a:rPr lang="en-US" altLang="en-US" sz="1800" dirty="0"/>
              <a:t>Enables secure data sharing and innovation, while safeguarding assets.</a:t>
            </a:r>
          </a:p>
        </p:txBody>
      </p:sp>
    </p:spTree>
    <p:extLst>
      <p:ext uri="{BB962C8B-B14F-4D97-AF65-F5344CB8AC3E}">
        <p14:creationId xmlns:p14="http://schemas.microsoft.com/office/powerpoint/2010/main" val="942070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A6607-D3D3-D226-B886-3E20391C3EC3}"/>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73DC36C9-D308-DFBC-F833-84A9A0D1DC22}"/>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990E150F-9B75-7D24-A8F2-F5125AEDD475}"/>
              </a:ext>
            </a:extLst>
          </p:cNvPr>
          <p:cNvSpPr>
            <a:spLocks noGrp="1"/>
          </p:cNvSpPr>
          <p:nvPr>
            <p:ph type="body" sz="quarter" idx="10"/>
          </p:nvPr>
        </p:nvSpPr>
        <p:spPr>
          <a:xfrm>
            <a:off x="655268" y="2024744"/>
            <a:ext cx="10854978" cy="4499072"/>
          </a:xfrm>
        </p:spPr>
        <p:txBody>
          <a:bodyPr>
            <a:normAutofit fontScale="85000" lnSpcReduction="10000"/>
          </a:bodyPr>
          <a:lstStyle/>
          <a:p>
            <a:pPr>
              <a:lnSpc>
                <a:spcPct val="150000"/>
              </a:lnSpc>
              <a:buFont typeface="Arial" panose="020B0604020202020204" pitchFamily="34" charset="0"/>
              <a:buChar char="•"/>
            </a:pPr>
            <a:r>
              <a:rPr lang="en-US" sz="2000" b="1" dirty="0"/>
              <a:t>What Happened?</a:t>
            </a:r>
            <a:br>
              <a:rPr lang="en-US" sz="2000" dirty="0"/>
            </a:br>
            <a:r>
              <a:rPr lang="en-US" sz="2000" dirty="0"/>
              <a:t>Attackers compromise a trusted software provider and insert malicious code into a legitimate update.</a:t>
            </a:r>
            <a:br>
              <a:rPr lang="en-US" sz="2000" dirty="0"/>
            </a:br>
            <a:r>
              <a:rPr lang="en-US" sz="2000" dirty="0"/>
              <a:t>Organizations unknowingly deploy the malware via auto-update.</a:t>
            </a:r>
          </a:p>
          <a:p>
            <a:pPr>
              <a:lnSpc>
                <a:spcPct val="150000"/>
              </a:lnSpc>
              <a:buFont typeface="Arial" panose="020B0604020202020204" pitchFamily="34" charset="0"/>
              <a:buChar char="•"/>
            </a:pPr>
            <a:r>
              <a:rPr lang="en-US" sz="2000" b="1" dirty="0"/>
              <a:t>Impact:</a:t>
            </a:r>
            <a:br>
              <a:rPr lang="en-US" sz="2000" dirty="0"/>
            </a:br>
            <a:r>
              <a:rPr lang="en-US" sz="2000" dirty="0"/>
              <a:t>Sensitive data stolen, systems hijacked, and trust damaged.</a:t>
            </a:r>
            <a:br>
              <a:rPr lang="en-US" sz="2000" dirty="0"/>
            </a:br>
            <a:r>
              <a:rPr lang="en-US" sz="2000" dirty="0"/>
              <a:t>Attacks often go undetected because the update is digitally “signed.”</a:t>
            </a:r>
          </a:p>
          <a:p>
            <a:pPr>
              <a:lnSpc>
                <a:spcPct val="150000"/>
              </a:lnSpc>
              <a:buFont typeface="Arial" panose="020B0604020202020204" pitchFamily="34" charset="0"/>
              <a:buChar char="•"/>
            </a:pPr>
            <a:r>
              <a:rPr lang="en-US" sz="2000" b="1" dirty="0"/>
              <a:t>Why It Matters:</a:t>
            </a:r>
            <a:br>
              <a:rPr lang="en-US" sz="2000" dirty="0"/>
            </a:br>
            <a:r>
              <a:rPr lang="en-US" sz="2000" dirty="0"/>
              <a:t>Highlights the need for strong supply chain security and verification of digital signatures before deploying third-party software.</a:t>
            </a:r>
          </a:p>
          <a:p>
            <a:pPr>
              <a:lnSpc>
                <a:spcPct val="150000"/>
              </a:lnSpc>
              <a:buFont typeface="Arial" panose="020B0604020202020204" pitchFamily="34" charset="0"/>
              <a:buChar char="•"/>
            </a:pPr>
            <a:r>
              <a:rPr lang="en-US" sz="2000" b="1" dirty="0"/>
              <a:t>Example:</a:t>
            </a:r>
            <a:br>
              <a:rPr lang="en-US" sz="2000" dirty="0"/>
            </a:br>
            <a:r>
              <a:rPr lang="en-US" sz="2000" b="1" dirty="0"/>
              <a:t>SolarWinds (2020):</a:t>
            </a:r>
            <a:r>
              <a:rPr lang="en-US" sz="2000" dirty="0"/>
              <a:t> Malware hidden in software updates, impacting thousands of organizations.</a:t>
            </a:r>
          </a:p>
        </p:txBody>
      </p:sp>
      <p:sp>
        <p:nvSpPr>
          <p:cNvPr id="5" name="Title 4">
            <a:extLst>
              <a:ext uri="{FF2B5EF4-FFF2-40B4-BE49-F238E27FC236}">
                <a16:creationId xmlns:a16="http://schemas.microsoft.com/office/drawing/2014/main" id="{FBDE971A-B027-235C-7BAE-8E5AE25D0DB2}"/>
              </a:ext>
            </a:extLst>
          </p:cNvPr>
          <p:cNvSpPr>
            <a:spLocks noGrp="1"/>
          </p:cNvSpPr>
          <p:nvPr>
            <p:ph type="title"/>
          </p:nvPr>
        </p:nvSpPr>
        <p:spPr/>
        <p:txBody>
          <a:bodyPr>
            <a:normAutofit fontScale="90000"/>
          </a:bodyPr>
          <a:lstStyle/>
          <a:p>
            <a:r>
              <a:rPr lang="en-US" b="1" dirty="0"/>
              <a:t>Scenario: Software Supply Chain Attack</a:t>
            </a:r>
            <a:endParaRPr lang="en-US" dirty="0"/>
          </a:p>
        </p:txBody>
      </p:sp>
    </p:spTree>
    <p:extLst>
      <p:ext uri="{BB962C8B-B14F-4D97-AF65-F5344CB8AC3E}">
        <p14:creationId xmlns:p14="http://schemas.microsoft.com/office/powerpoint/2010/main" val="2553973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9AF60-EDBF-1536-A3CC-BE35F2997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C16DA-A7DC-AEC1-1C23-1CDC63EABC24}"/>
              </a:ext>
            </a:extLst>
          </p:cNvPr>
          <p:cNvSpPr>
            <a:spLocks noGrp="1"/>
          </p:cNvSpPr>
          <p:nvPr>
            <p:ph type="ctrTitle"/>
          </p:nvPr>
        </p:nvSpPr>
        <p:spPr>
          <a:xfrm>
            <a:off x="957273" y="2214791"/>
            <a:ext cx="10411767" cy="1006475"/>
          </a:xfrm>
        </p:spPr>
        <p:txBody>
          <a:bodyPr>
            <a:normAutofit/>
          </a:bodyPr>
          <a:lstStyle/>
          <a:p>
            <a:pPr algn="l" defTabSz="914400" rtl="1" eaLnBrk="1" latinLnBrk="0" hangingPunct="1">
              <a:lnSpc>
                <a:spcPct val="90000"/>
              </a:lnSpc>
              <a:spcBef>
                <a:spcPct val="0"/>
              </a:spcBef>
              <a:buNone/>
            </a:pPr>
            <a:r>
              <a:rPr lang="en-US" dirty="0"/>
              <a:t>What Can Go Wrong on Public Wi-Fi?</a:t>
            </a:r>
          </a:p>
        </p:txBody>
      </p:sp>
    </p:spTree>
    <p:extLst>
      <p:ext uri="{BB962C8B-B14F-4D97-AF65-F5344CB8AC3E}">
        <p14:creationId xmlns:p14="http://schemas.microsoft.com/office/powerpoint/2010/main" val="2441017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1DAA6-8128-6568-360C-E01ECD9DF8B5}"/>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CE7A4917-DADD-AD9F-D1DB-6500A88EB7EF}"/>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DB517C2-51A6-5106-D27E-EF964F6740BC}"/>
              </a:ext>
            </a:extLst>
          </p:cNvPr>
          <p:cNvSpPr>
            <a:spLocks noGrp="1"/>
          </p:cNvSpPr>
          <p:nvPr>
            <p:ph type="body" sz="quarter" idx="10"/>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E" dirty="0"/>
          </a:p>
        </p:txBody>
      </p:sp>
      <p:sp>
        <p:nvSpPr>
          <p:cNvPr id="5" name="Title 4">
            <a:extLst>
              <a:ext uri="{FF2B5EF4-FFF2-40B4-BE49-F238E27FC236}">
                <a16:creationId xmlns:a16="http://schemas.microsoft.com/office/drawing/2014/main" id="{38563409-228E-287C-9830-3BD196181CF6}"/>
              </a:ext>
            </a:extLst>
          </p:cNvPr>
          <p:cNvSpPr>
            <a:spLocks noGrp="1"/>
          </p:cNvSpPr>
          <p:nvPr>
            <p:ph type="title"/>
          </p:nvPr>
        </p:nvSpPr>
        <p:spPr/>
        <p:txBody>
          <a:bodyPr>
            <a:normAutofit/>
          </a:bodyPr>
          <a:lstStyle/>
          <a:p>
            <a:r>
              <a:rPr lang="en-US" dirty="0"/>
              <a:t>When Have You Used Signatures?</a:t>
            </a:r>
          </a:p>
        </p:txBody>
      </p:sp>
      <p:pic>
        <p:nvPicPr>
          <p:cNvPr id="6" name="Picture Placeholder 11">
            <a:extLst>
              <a:ext uri="{FF2B5EF4-FFF2-40B4-BE49-F238E27FC236}">
                <a16:creationId xmlns:a16="http://schemas.microsoft.com/office/drawing/2014/main" id="{627E8BB9-39A6-DB30-F035-232BF732238C}"/>
              </a:ext>
            </a:extLst>
          </p:cNvPr>
          <p:cNvPicPr>
            <a:picLocks noGrp="1" noChangeAspect="1"/>
          </p:cNvPicPr>
          <p:nvPr>
            <p:ph type="pic" sz="quarter" idx="11"/>
          </p:nvPr>
        </p:nvPicPr>
        <p:blipFill>
          <a:blip r:embed="rId3"/>
          <a:srcRect t="9158" b="9158"/>
          <a:stretch/>
        </p:blipFill>
        <p:spPr>
          <a:xfrm>
            <a:off x="6758486" y="2509914"/>
            <a:ext cx="4619127" cy="3773487"/>
          </a:xfrm>
        </p:spPr>
      </p:pic>
    </p:spTree>
    <p:extLst>
      <p:ext uri="{BB962C8B-B14F-4D97-AF65-F5344CB8AC3E}">
        <p14:creationId xmlns:p14="http://schemas.microsoft.com/office/powerpoint/2010/main" val="2752830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DC905-5411-FA67-A772-60804BD93602}"/>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5507EC11-6A7E-FC9C-2CF8-B7FEBD44886A}"/>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5B24A98B-FC67-8965-82F9-DB245A77ABAD}"/>
              </a:ext>
            </a:extLst>
          </p:cNvPr>
          <p:cNvSpPr>
            <a:spLocks noGrp="1"/>
          </p:cNvSpPr>
          <p:nvPr>
            <p:ph type="title"/>
          </p:nvPr>
        </p:nvSpPr>
        <p:spPr/>
        <p:txBody>
          <a:bodyPr>
            <a:normAutofit/>
          </a:bodyPr>
          <a:lstStyle/>
          <a:p>
            <a:r>
              <a:rPr lang="en-US" dirty="0"/>
              <a:t>Wireless Risks</a:t>
            </a:r>
          </a:p>
        </p:txBody>
      </p:sp>
      <p:sp>
        <p:nvSpPr>
          <p:cNvPr id="10" name="Rectangle 3">
            <a:extLst>
              <a:ext uri="{FF2B5EF4-FFF2-40B4-BE49-F238E27FC236}">
                <a16:creationId xmlns:a16="http://schemas.microsoft.com/office/drawing/2014/main" id="{617199EC-C892-D151-3238-49F007FB462F}"/>
              </a:ext>
            </a:extLst>
          </p:cNvPr>
          <p:cNvSpPr>
            <a:spLocks noGrp="1" noChangeArrowheads="1"/>
          </p:cNvSpPr>
          <p:nvPr>
            <p:ph type="body" sz="quarter" idx="10"/>
          </p:nvPr>
        </p:nvSpPr>
        <p:spPr bwMode="auto">
          <a:xfrm>
            <a:off x="833439" y="1875642"/>
            <a:ext cx="10814275"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buFontTx/>
              <a:buChar char="•"/>
              <a:tabLst/>
            </a:pPr>
            <a:r>
              <a:rPr lang="en-US" altLang="en-US" sz="2400" dirty="0"/>
              <a:t> Eavesdropping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dirty="0"/>
              <a:t>Unencrypted Wi-Fi lets attackers “listen in” and capture confidential data (passwords, emails).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t> Rogue Access Points</a:t>
            </a:r>
            <a:br>
              <a:rPr lang="en-US" altLang="en-US" sz="2400" dirty="0"/>
            </a:br>
            <a:r>
              <a:rPr lang="en-US" altLang="en-US" sz="2400" dirty="0"/>
              <a:t>	</a:t>
            </a:r>
            <a:r>
              <a:rPr lang="en-US" altLang="en-US" sz="1800" dirty="0"/>
              <a:t>Fake Wi-Fi hotspots set up by attackers to trick users into connecting—enabling data theft or 	man-in-the-middle attacks.</a:t>
            </a:r>
          </a:p>
          <a:p>
            <a:pPr marL="0" indent="0" eaLnBrk="0" fontAlgn="base" hangingPunct="0">
              <a:lnSpc>
                <a:spcPct val="100000"/>
              </a:lnSpc>
              <a:spcBef>
                <a:spcPct val="0"/>
              </a:spcBef>
              <a:spcAft>
                <a:spcPct val="0"/>
              </a:spcAft>
              <a:buFontTx/>
              <a:buChar char="•"/>
            </a:pPr>
            <a:r>
              <a:rPr lang="en-US" altLang="en-US" sz="2400" dirty="0"/>
              <a:t> Session Hijacking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dirty="0"/>
              <a:t>Attackers steal session cookies to impersonate users and gain unauthorized access.</a:t>
            </a:r>
          </a:p>
          <a:p>
            <a:pPr marL="0" marR="0" lvl="0" indent="0" eaLnBrk="0" fontAlgn="base" hangingPunct="0">
              <a:lnSpc>
                <a:spcPct val="100000"/>
              </a:lnSpc>
              <a:spcBef>
                <a:spcPct val="0"/>
              </a:spcBef>
              <a:spcAft>
                <a:spcPct val="0"/>
              </a:spcAft>
              <a:buClrTx/>
              <a:buSzTx/>
              <a:buFontTx/>
              <a:buChar char="•"/>
              <a:tabLst/>
            </a:pPr>
            <a:r>
              <a:rPr lang="en-US" altLang="en-US" sz="2400" dirty="0"/>
              <a:t> Data Tampering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dirty="0"/>
              <a:t>Data sent over insecure wireless networks can be intercepted and modified.</a:t>
            </a:r>
          </a:p>
          <a:p>
            <a:pPr marL="0" indent="0" eaLnBrk="0" fontAlgn="base" hangingPunct="0">
              <a:lnSpc>
                <a:spcPct val="100000"/>
              </a:lnSpc>
              <a:spcBef>
                <a:spcPct val="0"/>
              </a:spcBef>
              <a:spcAft>
                <a:spcPct val="0"/>
              </a:spcAft>
              <a:buFontTx/>
              <a:buChar char="•"/>
            </a:pPr>
            <a:r>
              <a:rPr lang="en-US" altLang="en-US" sz="2400" dirty="0"/>
              <a:t> Weak Encryption Protocols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dirty="0"/>
              <a:t>Outdated standards (like WEP) are easily cracked, leaving networks exposed.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t> Device Theft or Loss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dirty="0"/>
              <a:t>Laptops, phones, and tablets are easily lost or stolen—risking exposure of stored data if not 	properly secured.</a:t>
            </a:r>
          </a:p>
        </p:txBody>
      </p:sp>
    </p:spTree>
    <p:extLst>
      <p:ext uri="{BB962C8B-B14F-4D97-AF65-F5344CB8AC3E}">
        <p14:creationId xmlns:p14="http://schemas.microsoft.com/office/powerpoint/2010/main" val="681039050"/>
      </p:ext>
    </p:extLst>
  </p:cSld>
  <p:clrMapOvr>
    <a:masterClrMapping/>
  </p:clrMapOvr>
</p:sld>
</file>

<file path=ppt/theme/theme1.xml><?xml version="1.0" encoding="utf-8"?>
<a:theme xmlns:a="http://schemas.openxmlformats.org/drawingml/2006/main" name="Office Theme">
  <a:themeElements>
    <a:clrScheme name="HCT2024 1">
      <a:dk1>
        <a:srgbClr val="000000"/>
      </a:dk1>
      <a:lt1>
        <a:srgbClr val="FFFFFF"/>
      </a:lt1>
      <a:dk2>
        <a:srgbClr val="0E2841"/>
      </a:dk2>
      <a:lt2>
        <a:srgbClr val="E8E8E8"/>
      </a:lt2>
      <a:accent1>
        <a:srgbClr val="00269B"/>
      </a:accent1>
      <a:accent2>
        <a:srgbClr val="F8BA47"/>
      </a:accent2>
      <a:accent3>
        <a:srgbClr val="2CC9A3"/>
      </a:accent3>
      <a:accent4>
        <a:srgbClr val="19D0FF"/>
      </a:accent4>
      <a:accent5>
        <a:srgbClr val="BB28BB"/>
      </a:accent5>
      <a:accent6>
        <a:srgbClr val="C5E86C"/>
      </a:accent6>
      <a:hlink>
        <a:srgbClr val="3373F2"/>
      </a:hlink>
      <a:folHlink>
        <a:srgbClr val="176081"/>
      </a:folHlink>
    </a:clrScheme>
    <a:fontScheme name="Aktiv Grotesk Trial">
      <a:majorFont>
        <a:latin typeface="Aktiv Grotesk Trial"/>
        <a:ea typeface=""/>
        <a:cs typeface=""/>
        <a:font script="Arab" typeface="Aktiv Grotesk Trial"/>
      </a:majorFont>
      <a:minorFont>
        <a:latin typeface="Aktiv Grotesk Trial"/>
        <a:ea typeface=""/>
        <a:cs typeface=""/>
        <a:font script="Arab" typeface="Aktiv Grotesk T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CT-English-IEE2024-PPT  -  Read-Only" id="{4A0B24B0-9729-4CC1-98A2-56E206E431F5}" vid="{DD54B32A-E16A-42E3-9D8F-516CF2250E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1D4C18125287149A5D4A54858F9BB9E" ma:contentTypeVersion="2" ma:contentTypeDescription="Create a new document." ma:contentTypeScope="" ma:versionID="37558b2ecd66413218e6d173b547dbeb">
  <xsd:schema xmlns:xsd="http://www.w3.org/2001/XMLSchema" xmlns:xs="http://www.w3.org/2001/XMLSchema" xmlns:p="http://schemas.microsoft.com/office/2006/metadata/properties" xmlns:ns2="b13147af-a88e-4eb9-b1f6-01a7646d81c3" targetNamespace="http://schemas.microsoft.com/office/2006/metadata/properties" ma:root="true" ma:fieldsID="924248d9661abc4f6f4c23e935394cf6" ns2:_="">
    <xsd:import namespace="b13147af-a88e-4eb9-b1f6-01a7646d81c3"/>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3147af-a88e-4eb9-b1f6-01a7646d81c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FAB576-852F-4F10-B4FD-CC105C730F3D}">
  <ds:schemaRefs>
    <ds:schemaRef ds:uri="http://purl.org/dc/elements/1.1/"/>
    <ds:schemaRef ds:uri="http://purl.org/dc/terms/"/>
    <ds:schemaRef ds:uri="b13147af-a88e-4eb9-b1f6-01a7646d81c3"/>
    <ds:schemaRef ds:uri="http://purl.org/dc/dcmityp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DFE7897-78B7-496D-93DB-3FD105FC3B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3147af-a88e-4eb9-b1f6-01a7646d81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3933A2-F28B-4B7F-962D-3ED0439770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Week7-1</Template>
  <TotalTime>98</TotalTime>
  <Words>2090</Words>
  <Application>Microsoft Office PowerPoint</Application>
  <PresentationFormat>Widescreen</PresentationFormat>
  <Paragraphs>180</Paragraphs>
  <Slides>31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Aktiv Grotesk Trial</vt:lpstr>
      <vt:lpstr>Aktiv Grotesk Trial Light</vt:lpstr>
      <vt:lpstr>Tahoma</vt:lpstr>
      <vt:lpstr>Aktiv Grotesk Trial Medium</vt:lpstr>
      <vt:lpstr>Arial</vt:lpstr>
      <vt:lpstr>Aktiv Grotesk Trial XBold</vt:lpstr>
      <vt:lpstr>Office Theme</vt:lpstr>
      <vt:lpstr>Week 7, Lecture 1</vt:lpstr>
      <vt:lpstr>Protecting Data Confidentiality – Digital Signatures &amp; Wireless Security</vt:lpstr>
      <vt:lpstr>Why Confidentiality Matters</vt:lpstr>
      <vt:lpstr>Learning Goals</vt:lpstr>
      <vt:lpstr>Why Does Confidentiality Matter in Data Governance?</vt:lpstr>
      <vt:lpstr>Scenario: Software Supply Chain Attack</vt:lpstr>
      <vt:lpstr>What Can Go Wrong on Public Wi-Fi?</vt:lpstr>
      <vt:lpstr>When Have You Used Signatures?</vt:lpstr>
      <vt:lpstr>Wireless Risks</vt:lpstr>
      <vt:lpstr>Core Concepts: Digital Signatures</vt:lpstr>
      <vt:lpstr>What is a Digital Signature?</vt:lpstr>
      <vt:lpstr>How Digital Signatures Work</vt:lpstr>
      <vt:lpstr>Assurances: Integrity, Authenticity, Non-Repudiatio</vt:lpstr>
      <vt:lpstr>Limitations of Digital Signatures</vt:lpstr>
      <vt:lpstr>NIST &amp; Industry Guidance</vt:lpstr>
      <vt:lpstr>Implementing PKI in Organizations</vt:lpstr>
      <vt:lpstr>Use Cases</vt:lpstr>
      <vt:lpstr>Live Demo: Validating a Digital Signature</vt:lpstr>
      <vt:lpstr>Transition: Beyond Signatures – Securing Data in Transit</vt:lpstr>
      <vt:lpstr>Wireless Communications: New Threats</vt:lpstr>
      <vt:lpstr>Evolution of Wireless Security Protocols</vt:lpstr>
      <vt:lpstr>Enterprise Wi-Fi Security Practices</vt:lpstr>
      <vt:lpstr>Wireless Network Monitoring (WIDS/WIPS)</vt:lpstr>
      <vt:lpstr>Layered Encryption: HTTPS/TLS Over Wi-Fi</vt:lpstr>
      <vt:lpstr>Policy &amp; Compliance: Setting Wireless Security Standards</vt:lpstr>
      <vt:lpstr>Apply &amp; Analyze: Wi-Fi Breach Case Study</vt:lpstr>
      <vt:lpstr>Mini-Case Analysis: Wireless Breach</vt:lpstr>
      <vt:lpstr>Quick Quiz &amp; Reflection: What Did You Learn?</vt:lpstr>
      <vt:lpstr>Interactive Policy Drafting</vt:lpstr>
      <vt:lpstr>Key 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Mohammed Hassouna</dc:creator>
  <cp:keywords/>
  <dc:description/>
  <cp:lastModifiedBy>Mohammed Hassouna</cp:lastModifiedBy>
  <cp:revision>1</cp:revision>
  <dcterms:created xsi:type="dcterms:W3CDTF">2025-06-17T10:56:15Z</dcterms:created>
  <dcterms:modified xsi:type="dcterms:W3CDTF">2025-06-17T13:06:44Z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0x010100A1D4C18125287149A5D4A54858F9BB9E</vt:lpwstr>
  </property>
</Properties>
</file>